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1"/>
  </p:sldMasterIdLst>
  <p:sldIdLst>
    <p:sldId id="256" r:id="rId2"/>
    <p:sldId id="257" r:id="rId3"/>
    <p:sldId id="258" r:id="rId4"/>
    <p:sldId id="259" r:id="rId5"/>
    <p:sldId id="260" r:id="rId6"/>
    <p:sldId id="263" r:id="rId7"/>
    <p:sldId id="261" r:id="rId8"/>
    <p:sldId id="265" r:id="rId9"/>
    <p:sldId id="262" r:id="rId10"/>
    <p:sldId id="264" r:id="rId11"/>
    <p:sldId id="275" r:id="rId12"/>
    <p:sldId id="276" r:id="rId13"/>
    <p:sldId id="277" r:id="rId14"/>
    <p:sldId id="278" r:id="rId15"/>
    <p:sldId id="279" r:id="rId16"/>
    <p:sldId id="280" r:id="rId17"/>
    <p:sldId id="266" r:id="rId18"/>
    <p:sldId id="271" r:id="rId19"/>
    <p:sldId id="272" r:id="rId20"/>
    <p:sldId id="288" r:id="rId21"/>
    <p:sldId id="273" r:id="rId22"/>
    <p:sldId id="281" r:id="rId23"/>
    <p:sldId id="282" r:id="rId24"/>
    <p:sldId id="283" r:id="rId25"/>
    <p:sldId id="284" r:id="rId26"/>
    <p:sldId id="285" r:id="rId27"/>
    <p:sldId id="286" r:id="rId28"/>
    <p:sldId id="287" r:id="rId29"/>
    <p:sldId id="289" r:id="rId30"/>
    <p:sldId id="300" r:id="rId31"/>
    <p:sldId id="295" r:id="rId32"/>
    <p:sldId id="301" r:id="rId33"/>
    <p:sldId id="290" r:id="rId34"/>
    <p:sldId id="291" r:id="rId35"/>
    <p:sldId id="294" r:id="rId36"/>
    <p:sldId id="297" r:id="rId37"/>
    <p:sldId id="296" r:id="rId38"/>
    <p:sldId id="298"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snapToObjects="1">
      <p:cViewPr varScale="1">
        <p:scale>
          <a:sx n="90" d="100"/>
          <a:sy n="90" d="100"/>
        </p:scale>
        <p:origin x="23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59F0E-4070-4D30-B710-0A1BC811BC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DBF9C4F-2A88-4776-9A61-26BC31F53F2A}">
      <dgm:prSet/>
      <dgm:spPr/>
      <dgm:t>
        <a:bodyPr/>
        <a:lstStyle/>
        <a:p>
          <a:r>
            <a:rPr lang="en-US"/>
            <a:t>What do I understand by ‘Forgiveness?’</a:t>
          </a:r>
        </a:p>
      </dgm:t>
    </dgm:pt>
    <dgm:pt modelId="{AA8B0628-38CA-476B-A631-19C187A9F81D}" type="parTrans" cxnId="{E54BE30A-5F4D-4154-AFD9-399210A2D917}">
      <dgm:prSet/>
      <dgm:spPr/>
      <dgm:t>
        <a:bodyPr/>
        <a:lstStyle/>
        <a:p>
          <a:endParaRPr lang="en-US"/>
        </a:p>
      </dgm:t>
    </dgm:pt>
    <dgm:pt modelId="{F6F5824E-AC6C-4B6F-A47E-ECDA83F7A929}" type="sibTrans" cxnId="{E54BE30A-5F4D-4154-AFD9-399210A2D917}">
      <dgm:prSet/>
      <dgm:spPr/>
      <dgm:t>
        <a:bodyPr/>
        <a:lstStyle/>
        <a:p>
          <a:endParaRPr lang="en-US"/>
        </a:p>
      </dgm:t>
    </dgm:pt>
    <dgm:pt modelId="{19CFEDAE-C472-4582-B5D6-AC53A7BA19BC}">
      <dgm:prSet/>
      <dgm:spPr/>
      <dgm:t>
        <a:bodyPr/>
        <a:lstStyle/>
        <a:p>
          <a:r>
            <a:rPr lang="en-US"/>
            <a:t>Am I able to forgive?</a:t>
          </a:r>
        </a:p>
      </dgm:t>
    </dgm:pt>
    <dgm:pt modelId="{64B12490-CABB-4663-BC09-5C4D9307BB83}" type="parTrans" cxnId="{426FF216-C494-4989-AD15-A1EEAAE89632}">
      <dgm:prSet/>
      <dgm:spPr/>
      <dgm:t>
        <a:bodyPr/>
        <a:lstStyle/>
        <a:p>
          <a:endParaRPr lang="en-US"/>
        </a:p>
      </dgm:t>
    </dgm:pt>
    <dgm:pt modelId="{B1BC0457-F72E-4C49-BB0D-1761BBD8F8BD}" type="sibTrans" cxnId="{426FF216-C494-4989-AD15-A1EEAAE89632}">
      <dgm:prSet/>
      <dgm:spPr/>
      <dgm:t>
        <a:bodyPr/>
        <a:lstStyle/>
        <a:p>
          <a:endParaRPr lang="en-US"/>
        </a:p>
      </dgm:t>
    </dgm:pt>
    <dgm:pt modelId="{F4CABE0F-CC9B-451D-81B4-B8A1B67CD92A}">
      <dgm:prSet/>
      <dgm:spPr/>
      <dgm:t>
        <a:bodyPr/>
        <a:lstStyle/>
        <a:p>
          <a:r>
            <a:rPr lang="en-US" dirty="0"/>
            <a:t>Am I worthy of forgiveness?</a:t>
          </a:r>
        </a:p>
      </dgm:t>
    </dgm:pt>
    <dgm:pt modelId="{F5B7A5D9-98F4-4D2A-8D67-AC286DB74D9E}" type="parTrans" cxnId="{CC007E38-97EC-4393-9628-0AEDC6E0F202}">
      <dgm:prSet/>
      <dgm:spPr/>
      <dgm:t>
        <a:bodyPr/>
        <a:lstStyle/>
        <a:p>
          <a:endParaRPr lang="en-US"/>
        </a:p>
      </dgm:t>
    </dgm:pt>
    <dgm:pt modelId="{1D288554-FB54-4B58-AC97-9198B5523001}" type="sibTrans" cxnId="{CC007E38-97EC-4393-9628-0AEDC6E0F202}">
      <dgm:prSet/>
      <dgm:spPr/>
      <dgm:t>
        <a:bodyPr/>
        <a:lstStyle/>
        <a:p>
          <a:endParaRPr lang="en-US"/>
        </a:p>
      </dgm:t>
    </dgm:pt>
    <dgm:pt modelId="{0B962B29-C1DB-4810-A868-343FCE5480AC}">
      <dgm:prSet/>
      <dgm:spPr/>
      <dgm:t>
        <a:bodyPr/>
        <a:lstStyle/>
        <a:p>
          <a:r>
            <a:rPr lang="en-US"/>
            <a:t>How can my forgiveness help to improve my sense of wellbeing?</a:t>
          </a:r>
        </a:p>
      </dgm:t>
    </dgm:pt>
    <dgm:pt modelId="{3BA2F778-EEBF-4AF1-BE2E-2708FAB387D9}" type="parTrans" cxnId="{4E70F7CE-1653-45B3-96EA-356C65928DF5}">
      <dgm:prSet/>
      <dgm:spPr/>
      <dgm:t>
        <a:bodyPr/>
        <a:lstStyle/>
        <a:p>
          <a:endParaRPr lang="en-US"/>
        </a:p>
      </dgm:t>
    </dgm:pt>
    <dgm:pt modelId="{9145B84B-78B8-4FAD-A327-D4EB15D9975E}" type="sibTrans" cxnId="{4E70F7CE-1653-45B3-96EA-356C65928DF5}">
      <dgm:prSet/>
      <dgm:spPr/>
      <dgm:t>
        <a:bodyPr/>
        <a:lstStyle/>
        <a:p>
          <a:endParaRPr lang="en-US"/>
        </a:p>
      </dgm:t>
    </dgm:pt>
    <dgm:pt modelId="{A432D70D-7338-4F09-B2F1-26FD4D55EABB}">
      <dgm:prSet/>
      <dgm:spPr/>
      <dgm:t>
        <a:bodyPr/>
        <a:lstStyle/>
        <a:p>
          <a:r>
            <a:rPr lang="en-US" dirty="0"/>
            <a:t>How can my forgiveness help improve my relationship with my Creator and others?</a:t>
          </a:r>
        </a:p>
      </dgm:t>
    </dgm:pt>
    <dgm:pt modelId="{6F429165-BAB8-46BB-9B1D-5CFA56D27985}" type="parTrans" cxnId="{8A4BD68A-717F-45F4-898F-03DC7E9B32AD}">
      <dgm:prSet/>
      <dgm:spPr/>
      <dgm:t>
        <a:bodyPr/>
        <a:lstStyle/>
        <a:p>
          <a:endParaRPr lang="en-US"/>
        </a:p>
      </dgm:t>
    </dgm:pt>
    <dgm:pt modelId="{0A944E71-E503-4554-9DFE-AB94E2FE35E4}" type="sibTrans" cxnId="{8A4BD68A-717F-45F4-898F-03DC7E9B32AD}">
      <dgm:prSet/>
      <dgm:spPr/>
      <dgm:t>
        <a:bodyPr/>
        <a:lstStyle/>
        <a:p>
          <a:endParaRPr lang="en-US"/>
        </a:p>
      </dgm:t>
    </dgm:pt>
    <dgm:pt modelId="{1C620DC1-EF95-4A92-8958-8B0E8C5E5868}">
      <dgm:prSet/>
      <dgm:spPr/>
      <dgm:t>
        <a:bodyPr/>
        <a:lstStyle/>
        <a:p>
          <a:r>
            <a:rPr lang="en-US" dirty="0"/>
            <a:t>What can help me become more forgiving and worthy of forgiveness? </a:t>
          </a:r>
        </a:p>
      </dgm:t>
    </dgm:pt>
    <dgm:pt modelId="{5F0721EA-5824-4B4D-909E-D81282E95B56}" type="parTrans" cxnId="{1C779FA9-6EC2-45DE-968D-786CEDA51986}">
      <dgm:prSet/>
      <dgm:spPr/>
      <dgm:t>
        <a:bodyPr/>
        <a:lstStyle/>
        <a:p>
          <a:endParaRPr lang="en-US"/>
        </a:p>
      </dgm:t>
    </dgm:pt>
    <dgm:pt modelId="{F154C171-57EF-430A-AD9D-447A2C98F269}" type="sibTrans" cxnId="{1C779FA9-6EC2-45DE-968D-786CEDA51986}">
      <dgm:prSet/>
      <dgm:spPr/>
      <dgm:t>
        <a:bodyPr/>
        <a:lstStyle/>
        <a:p>
          <a:endParaRPr lang="en-US"/>
        </a:p>
      </dgm:t>
    </dgm:pt>
    <dgm:pt modelId="{A600E9D8-3A1C-E54E-8EB0-77DF2DAA852B}">
      <dgm:prSet/>
      <dgm:spPr/>
      <dgm:t>
        <a:bodyPr/>
        <a:lstStyle/>
        <a:p>
          <a:r>
            <a:rPr lang="en-US" dirty="0"/>
            <a:t>How does my envy, lust, greed, sloth, ego and anger affect my ability to forgive and be forgiven?</a:t>
          </a:r>
        </a:p>
      </dgm:t>
    </dgm:pt>
    <dgm:pt modelId="{4B3B2BC7-883B-4043-9AEF-23024E49F215}" type="parTrans" cxnId="{F54AD461-4BB4-DC41-B983-B59C45D4F971}">
      <dgm:prSet/>
      <dgm:spPr/>
      <dgm:t>
        <a:bodyPr/>
        <a:lstStyle/>
        <a:p>
          <a:endParaRPr lang="en-GB"/>
        </a:p>
      </dgm:t>
    </dgm:pt>
    <dgm:pt modelId="{292C76F0-3AF9-C547-8CA1-F4F7496CF64E}" type="sibTrans" cxnId="{F54AD461-4BB4-DC41-B983-B59C45D4F971}">
      <dgm:prSet/>
      <dgm:spPr/>
      <dgm:t>
        <a:bodyPr/>
        <a:lstStyle/>
        <a:p>
          <a:endParaRPr lang="en-GB"/>
        </a:p>
      </dgm:t>
    </dgm:pt>
    <dgm:pt modelId="{B823D185-9D46-5F49-AABF-73E1B45C6D4E}" type="pres">
      <dgm:prSet presAssocID="{87059F0E-4070-4D30-B710-0A1BC811BC28}" presName="diagram" presStyleCnt="0">
        <dgm:presLayoutVars>
          <dgm:dir/>
          <dgm:resizeHandles val="exact"/>
        </dgm:presLayoutVars>
      </dgm:prSet>
      <dgm:spPr/>
    </dgm:pt>
    <dgm:pt modelId="{DA962B16-037C-D94F-8EAA-B6DD6548F61B}" type="pres">
      <dgm:prSet presAssocID="{EDBF9C4F-2A88-4776-9A61-26BC31F53F2A}" presName="node" presStyleLbl="node1" presStyleIdx="0" presStyleCnt="7">
        <dgm:presLayoutVars>
          <dgm:bulletEnabled val="1"/>
        </dgm:presLayoutVars>
      </dgm:prSet>
      <dgm:spPr/>
    </dgm:pt>
    <dgm:pt modelId="{AF9ACB3A-2097-8845-9949-E4637A4CF60C}" type="pres">
      <dgm:prSet presAssocID="{F6F5824E-AC6C-4B6F-A47E-ECDA83F7A929}" presName="sibTrans" presStyleCnt="0"/>
      <dgm:spPr/>
    </dgm:pt>
    <dgm:pt modelId="{28059571-61E3-6345-9138-F115A8A7BB97}" type="pres">
      <dgm:prSet presAssocID="{19CFEDAE-C472-4582-B5D6-AC53A7BA19BC}" presName="node" presStyleLbl="node1" presStyleIdx="1" presStyleCnt="7">
        <dgm:presLayoutVars>
          <dgm:bulletEnabled val="1"/>
        </dgm:presLayoutVars>
      </dgm:prSet>
      <dgm:spPr/>
    </dgm:pt>
    <dgm:pt modelId="{BD5042DD-8CA7-A144-BE3E-E3C6A6077BE0}" type="pres">
      <dgm:prSet presAssocID="{B1BC0457-F72E-4C49-BB0D-1761BBD8F8BD}" presName="sibTrans" presStyleCnt="0"/>
      <dgm:spPr/>
    </dgm:pt>
    <dgm:pt modelId="{EC954CCE-A7BA-BA43-9C9F-AAF01C6EC667}" type="pres">
      <dgm:prSet presAssocID="{F4CABE0F-CC9B-451D-81B4-B8A1B67CD92A}" presName="node" presStyleLbl="node1" presStyleIdx="2" presStyleCnt="7">
        <dgm:presLayoutVars>
          <dgm:bulletEnabled val="1"/>
        </dgm:presLayoutVars>
      </dgm:prSet>
      <dgm:spPr/>
    </dgm:pt>
    <dgm:pt modelId="{23ABCE38-42E5-5C4E-B5BA-335E172B72D1}" type="pres">
      <dgm:prSet presAssocID="{1D288554-FB54-4B58-AC97-9198B5523001}" presName="sibTrans" presStyleCnt="0"/>
      <dgm:spPr/>
    </dgm:pt>
    <dgm:pt modelId="{2341D620-CC3F-A54A-A561-E4830F733C4D}" type="pres">
      <dgm:prSet presAssocID="{0B962B29-C1DB-4810-A868-343FCE5480AC}" presName="node" presStyleLbl="node1" presStyleIdx="3" presStyleCnt="7">
        <dgm:presLayoutVars>
          <dgm:bulletEnabled val="1"/>
        </dgm:presLayoutVars>
      </dgm:prSet>
      <dgm:spPr/>
    </dgm:pt>
    <dgm:pt modelId="{C0D6EC9E-8A8F-D540-9EFE-0AD013513A80}" type="pres">
      <dgm:prSet presAssocID="{9145B84B-78B8-4FAD-A327-D4EB15D9975E}" presName="sibTrans" presStyleCnt="0"/>
      <dgm:spPr/>
    </dgm:pt>
    <dgm:pt modelId="{58DCECAB-C79B-674E-BB78-6FD6A9C08FCC}" type="pres">
      <dgm:prSet presAssocID="{A432D70D-7338-4F09-B2F1-26FD4D55EABB}" presName="node" presStyleLbl="node1" presStyleIdx="4" presStyleCnt="7">
        <dgm:presLayoutVars>
          <dgm:bulletEnabled val="1"/>
        </dgm:presLayoutVars>
      </dgm:prSet>
      <dgm:spPr/>
    </dgm:pt>
    <dgm:pt modelId="{30CBB0F9-3D19-B845-9961-791AC614B512}" type="pres">
      <dgm:prSet presAssocID="{0A944E71-E503-4554-9DFE-AB94E2FE35E4}" presName="sibTrans" presStyleCnt="0"/>
      <dgm:spPr/>
    </dgm:pt>
    <dgm:pt modelId="{F3330459-AB0C-AA4C-83E9-89ED5D3B54C0}" type="pres">
      <dgm:prSet presAssocID="{1C620DC1-EF95-4A92-8958-8B0E8C5E5868}" presName="node" presStyleLbl="node1" presStyleIdx="5" presStyleCnt="7">
        <dgm:presLayoutVars>
          <dgm:bulletEnabled val="1"/>
        </dgm:presLayoutVars>
      </dgm:prSet>
      <dgm:spPr/>
    </dgm:pt>
    <dgm:pt modelId="{727E79A7-B309-B94E-83F6-E2CE9DDAC34E}" type="pres">
      <dgm:prSet presAssocID="{F154C171-57EF-430A-AD9D-447A2C98F269}" presName="sibTrans" presStyleCnt="0"/>
      <dgm:spPr/>
    </dgm:pt>
    <dgm:pt modelId="{4BBB218B-E348-8448-8F60-4548DD333300}" type="pres">
      <dgm:prSet presAssocID="{A600E9D8-3A1C-E54E-8EB0-77DF2DAA852B}" presName="node" presStyleLbl="node1" presStyleIdx="6" presStyleCnt="7">
        <dgm:presLayoutVars>
          <dgm:bulletEnabled val="1"/>
        </dgm:presLayoutVars>
      </dgm:prSet>
      <dgm:spPr/>
    </dgm:pt>
  </dgm:ptLst>
  <dgm:cxnLst>
    <dgm:cxn modelId="{E54BE30A-5F4D-4154-AFD9-399210A2D917}" srcId="{87059F0E-4070-4D30-B710-0A1BC811BC28}" destId="{EDBF9C4F-2A88-4776-9A61-26BC31F53F2A}" srcOrd="0" destOrd="0" parTransId="{AA8B0628-38CA-476B-A631-19C187A9F81D}" sibTransId="{F6F5824E-AC6C-4B6F-A47E-ECDA83F7A929}"/>
    <dgm:cxn modelId="{FF79A713-7159-AF45-9E19-DAC81A6FEB03}" type="presOf" srcId="{1C620DC1-EF95-4A92-8958-8B0E8C5E5868}" destId="{F3330459-AB0C-AA4C-83E9-89ED5D3B54C0}" srcOrd="0" destOrd="0" presId="urn:microsoft.com/office/officeart/2005/8/layout/default"/>
    <dgm:cxn modelId="{426FF216-C494-4989-AD15-A1EEAAE89632}" srcId="{87059F0E-4070-4D30-B710-0A1BC811BC28}" destId="{19CFEDAE-C472-4582-B5D6-AC53A7BA19BC}" srcOrd="1" destOrd="0" parTransId="{64B12490-CABB-4663-BC09-5C4D9307BB83}" sibTransId="{B1BC0457-F72E-4C49-BB0D-1761BBD8F8BD}"/>
    <dgm:cxn modelId="{95F31A26-EDD5-1641-99DF-47B199BB3758}" type="presOf" srcId="{F4CABE0F-CC9B-451D-81B4-B8A1B67CD92A}" destId="{EC954CCE-A7BA-BA43-9C9F-AAF01C6EC667}" srcOrd="0" destOrd="0" presId="urn:microsoft.com/office/officeart/2005/8/layout/default"/>
    <dgm:cxn modelId="{F69BDA36-7796-484D-B633-167CB5770B19}" type="presOf" srcId="{EDBF9C4F-2A88-4776-9A61-26BC31F53F2A}" destId="{DA962B16-037C-D94F-8EAA-B6DD6548F61B}" srcOrd="0" destOrd="0" presId="urn:microsoft.com/office/officeart/2005/8/layout/default"/>
    <dgm:cxn modelId="{CC007E38-97EC-4393-9628-0AEDC6E0F202}" srcId="{87059F0E-4070-4D30-B710-0A1BC811BC28}" destId="{F4CABE0F-CC9B-451D-81B4-B8A1B67CD92A}" srcOrd="2" destOrd="0" parTransId="{F5B7A5D9-98F4-4D2A-8D67-AC286DB74D9E}" sibTransId="{1D288554-FB54-4B58-AC97-9198B5523001}"/>
    <dgm:cxn modelId="{A80ACD4B-716B-EE47-83DC-1A81A0B93BAC}" type="presOf" srcId="{87059F0E-4070-4D30-B710-0A1BC811BC28}" destId="{B823D185-9D46-5F49-AABF-73E1B45C6D4E}" srcOrd="0" destOrd="0" presId="urn:microsoft.com/office/officeart/2005/8/layout/default"/>
    <dgm:cxn modelId="{F54AD461-4BB4-DC41-B983-B59C45D4F971}" srcId="{87059F0E-4070-4D30-B710-0A1BC811BC28}" destId="{A600E9D8-3A1C-E54E-8EB0-77DF2DAA852B}" srcOrd="6" destOrd="0" parTransId="{4B3B2BC7-883B-4043-9AEF-23024E49F215}" sibTransId="{292C76F0-3AF9-C547-8CA1-F4F7496CF64E}"/>
    <dgm:cxn modelId="{67FEF584-03EE-4D4A-96AA-6144A40CD8B8}" type="presOf" srcId="{0B962B29-C1DB-4810-A868-343FCE5480AC}" destId="{2341D620-CC3F-A54A-A561-E4830F733C4D}" srcOrd="0" destOrd="0" presId="urn:microsoft.com/office/officeart/2005/8/layout/default"/>
    <dgm:cxn modelId="{8A4BD68A-717F-45F4-898F-03DC7E9B32AD}" srcId="{87059F0E-4070-4D30-B710-0A1BC811BC28}" destId="{A432D70D-7338-4F09-B2F1-26FD4D55EABB}" srcOrd="4" destOrd="0" parTransId="{6F429165-BAB8-46BB-9B1D-5CFA56D27985}" sibTransId="{0A944E71-E503-4554-9DFE-AB94E2FE35E4}"/>
    <dgm:cxn modelId="{8D73799E-7CED-944F-B9A2-065BCF1C6617}" type="presOf" srcId="{A600E9D8-3A1C-E54E-8EB0-77DF2DAA852B}" destId="{4BBB218B-E348-8448-8F60-4548DD333300}" srcOrd="0" destOrd="0" presId="urn:microsoft.com/office/officeart/2005/8/layout/default"/>
    <dgm:cxn modelId="{1C779FA9-6EC2-45DE-968D-786CEDA51986}" srcId="{87059F0E-4070-4D30-B710-0A1BC811BC28}" destId="{1C620DC1-EF95-4A92-8958-8B0E8C5E5868}" srcOrd="5" destOrd="0" parTransId="{5F0721EA-5824-4B4D-909E-D81282E95B56}" sibTransId="{F154C171-57EF-430A-AD9D-447A2C98F269}"/>
    <dgm:cxn modelId="{4E70F7CE-1653-45B3-96EA-356C65928DF5}" srcId="{87059F0E-4070-4D30-B710-0A1BC811BC28}" destId="{0B962B29-C1DB-4810-A868-343FCE5480AC}" srcOrd="3" destOrd="0" parTransId="{3BA2F778-EEBF-4AF1-BE2E-2708FAB387D9}" sibTransId="{9145B84B-78B8-4FAD-A327-D4EB15D9975E}"/>
    <dgm:cxn modelId="{4CBEBEE1-41EB-C047-9D5B-AE583DC557A0}" type="presOf" srcId="{19CFEDAE-C472-4582-B5D6-AC53A7BA19BC}" destId="{28059571-61E3-6345-9138-F115A8A7BB97}" srcOrd="0" destOrd="0" presId="urn:microsoft.com/office/officeart/2005/8/layout/default"/>
    <dgm:cxn modelId="{416414EA-7CA4-4846-A2B5-C721EDDDA537}" type="presOf" srcId="{A432D70D-7338-4F09-B2F1-26FD4D55EABB}" destId="{58DCECAB-C79B-674E-BB78-6FD6A9C08FCC}" srcOrd="0" destOrd="0" presId="urn:microsoft.com/office/officeart/2005/8/layout/default"/>
    <dgm:cxn modelId="{4E9E0C82-4DBC-0447-9425-C7B13D12C2CF}" type="presParOf" srcId="{B823D185-9D46-5F49-AABF-73E1B45C6D4E}" destId="{DA962B16-037C-D94F-8EAA-B6DD6548F61B}" srcOrd="0" destOrd="0" presId="urn:microsoft.com/office/officeart/2005/8/layout/default"/>
    <dgm:cxn modelId="{4625B183-84F4-814F-940F-D7C323B6A081}" type="presParOf" srcId="{B823D185-9D46-5F49-AABF-73E1B45C6D4E}" destId="{AF9ACB3A-2097-8845-9949-E4637A4CF60C}" srcOrd="1" destOrd="0" presId="urn:microsoft.com/office/officeart/2005/8/layout/default"/>
    <dgm:cxn modelId="{A4E47832-E0D1-4E46-BDA4-3636618EA8CD}" type="presParOf" srcId="{B823D185-9D46-5F49-AABF-73E1B45C6D4E}" destId="{28059571-61E3-6345-9138-F115A8A7BB97}" srcOrd="2" destOrd="0" presId="urn:microsoft.com/office/officeart/2005/8/layout/default"/>
    <dgm:cxn modelId="{1B48C518-063D-9C4E-B390-F0EDC9D8239E}" type="presParOf" srcId="{B823D185-9D46-5F49-AABF-73E1B45C6D4E}" destId="{BD5042DD-8CA7-A144-BE3E-E3C6A6077BE0}" srcOrd="3" destOrd="0" presId="urn:microsoft.com/office/officeart/2005/8/layout/default"/>
    <dgm:cxn modelId="{C10DAF9F-7B98-5041-A5C3-E9A54B0C677E}" type="presParOf" srcId="{B823D185-9D46-5F49-AABF-73E1B45C6D4E}" destId="{EC954CCE-A7BA-BA43-9C9F-AAF01C6EC667}" srcOrd="4" destOrd="0" presId="urn:microsoft.com/office/officeart/2005/8/layout/default"/>
    <dgm:cxn modelId="{137B1217-AB7A-2B41-A695-B21B7F9109DC}" type="presParOf" srcId="{B823D185-9D46-5F49-AABF-73E1B45C6D4E}" destId="{23ABCE38-42E5-5C4E-B5BA-335E172B72D1}" srcOrd="5" destOrd="0" presId="urn:microsoft.com/office/officeart/2005/8/layout/default"/>
    <dgm:cxn modelId="{199C7C88-B61D-A841-8462-637361483908}" type="presParOf" srcId="{B823D185-9D46-5F49-AABF-73E1B45C6D4E}" destId="{2341D620-CC3F-A54A-A561-E4830F733C4D}" srcOrd="6" destOrd="0" presId="urn:microsoft.com/office/officeart/2005/8/layout/default"/>
    <dgm:cxn modelId="{A43555ED-0004-1E4C-8875-68B5EDAC6A14}" type="presParOf" srcId="{B823D185-9D46-5F49-AABF-73E1B45C6D4E}" destId="{C0D6EC9E-8A8F-D540-9EFE-0AD013513A80}" srcOrd="7" destOrd="0" presId="urn:microsoft.com/office/officeart/2005/8/layout/default"/>
    <dgm:cxn modelId="{912A565F-184C-474B-84C0-03C71C2D772C}" type="presParOf" srcId="{B823D185-9D46-5F49-AABF-73E1B45C6D4E}" destId="{58DCECAB-C79B-674E-BB78-6FD6A9C08FCC}" srcOrd="8" destOrd="0" presId="urn:microsoft.com/office/officeart/2005/8/layout/default"/>
    <dgm:cxn modelId="{CE32D5E0-704B-2A4B-9CEE-555484B00014}" type="presParOf" srcId="{B823D185-9D46-5F49-AABF-73E1B45C6D4E}" destId="{30CBB0F9-3D19-B845-9961-791AC614B512}" srcOrd="9" destOrd="0" presId="urn:microsoft.com/office/officeart/2005/8/layout/default"/>
    <dgm:cxn modelId="{2395114E-EC1B-BA4D-9204-8A52761690ED}" type="presParOf" srcId="{B823D185-9D46-5F49-AABF-73E1B45C6D4E}" destId="{F3330459-AB0C-AA4C-83E9-89ED5D3B54C0}" srcOrd="10" destOrd="0" presId="urn:microsoft.com/office/officeart/2005/8/layout/default"/>
    <dgm:cxn modelId="{2762DEB2-95D1-F244-924E-35CA975632E8}" type="presParOf" srcId="{B823D185-9D46-5F49-AABF-73E1B45C6D4E}" destId="{727E79A7-B309-B94E-83F6-E2CE9DDAC34E}" srcOrd="11" destOrd="0" presId="urn:microsoft.com/office/officeart/2005/8/layout/default"/>
    <dgm:cxn modelId="{5130EA87-7C63-0842-8DA5-6DEA4A4B1787}" type="presParOf" srcId="{B823D185-9D46-5F49-AABF-73E1B45C6D4E}" destId="{4BBB218B-E348-8448-8F60-4548DD33330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4DA167-D106-497C-A7D0-2968C1E3354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C609B9-CE84-4FCF-BDF8-DD144A6386CA}">
      <dgm:prSet/>
      <dgm:spPr/>
      <dgm:t>
        <a:bodyPr/>
        <a:lstStyle/>
        <a:p>
          <a:r>
            <a:rPr lang="en-US"/>
            <a:t>How can I truly forgive without seeking Peace? How can I truly seek Peace without forgiveness?</a:t>
          </a:r>
        </a:p>
      </dgm:t>
    </dgm:pt>
    <dgm:pt modelId="{1CF4626E-6803-48CF-8CEB-9701207C9E3B}" type="parTrans" cxnId="{3F564FD2-41FA-4C0E-8323-D4BE794B8EEC}">
      <dgm:prSet/>
      <dgm:spPr/>
      <dgm:t>
        <a:bodyPr/>
        <a:lstStyle/>
        <a:p>
          <a:endParaRPr lang="en-US"/>
        </a:p>
      </dgm:t>
    </dgm:pt>
    <dgm:pt modelId="{908C827C-FA5F-47BC-A4AA-8D59A921086E}" type="sibTrans" cxnId="{3F564FD2-41FA-4C0E-8323-D4BE794B8EEC}">
      <dgm:prSet/>
      <dgm:spPr/>
      <dgm:t>
        <a:bodyPr/>
        <a:lstStyle/>
        <a:p>
          <a:endParaRPr lang="en-US"/>
        </a:p>
      </dgm:t>
    </dgm:pt>
    <dgm:pt modelId="{B0D4C7A9-F029-47FD-8160-7590881F6BE6}">
      <dgm:prSet/>
      <dgm:spPr/>
      <dgm:t>
        <a:bodyPr/>
        <a:lstStyle/>
        <a:p>
          <a:r>
            <a:rPr lang="en-US"/>
            <a:t>Am I more or less likely to forgive the one that I want to make peace with?</a:t>
          </a:r>
        </a:p>
      </dgm:t>
    </dgm:pt>
    <dgm:pt modelId="{F179D8CF-B4F8-4EAE-8F8A-82D1362859EB}" type="parTrans" cxnId="{17CBABC9-828D-4CBB-8B17-2A224DF1FE3E}">
      <dgm:prSet/>
      <dgm:spPr/>
      <dgm:t>
        <a:bodyPr/>
        <a:lstStyle/>
        <a:p>
          <a:endParaRPr lang="en-US"/>
        </a:p>
      </dgm:t>
    </dgm:pt>
    <dgm:pt modelId="{FCC837DC-4162-4470-A2D8-0B2DDE2015EE}" type="sibTrans" cxnId="{17CBABC9-828D-4CBB-8B17-2A224DF1FE3E}">
      <dgm:prSet/>
      <dgm:spPr/>
      <dgm:t>
        <a:bodyPr/>
        <a:lstStyle/>
        <a:p>
          <a:endParaRPr lang="en-US"/>
        </a:p>
      </dgm:t>
    </dgm:pt>
    <dgm:pt modelId="{A41BC39D-FA7A-4BE4-B89E-C1C1A707FEFE}">
      <dgm:prSet/>
      <dgm:spPr/>
      <dgm:t>
        <a:bodyPr/>
        <a:lstStyle/>
        <a:p>
          <a:r>
            <a:rPr lang="en-US"/>
            <a:t>Am I more or less likely to seek forgiveness from the One that I want to seek Peace from?</a:t>
          </a:r>
        </a:p>
      </dgm:t>
    </dgm:pt>
    <dgm:pt modelId="{38B51BC8-9104-4FB9-B037-427A43B5814A}" type="parTrans" cxnId="{90C2DB0F-BCC6-4E0E-A2A2-5D1CF69834EB}">
      <dgm:prSet/>
      <dgm:spPr/>
      <dgm:t>
        <a:bodyPr/>
        <a:lstStyle/>
        <a:p>
          <a:endParaRPr lang="en-US"/>
        </a:p>
      </dgm:t>
    </dgm:pt>
    <dgm:pt modelId="{39431A64-D022-41CA-814D-0C475BB4C33A}" type="sibTrans" cxnId="{90C2DB0F-BCC6-4E0E-A2A2-5D1CF69834EB}">
      <dgm:prSet/>
      <dgm:spPr/>
      <dgm:t>
        <a:bodyPr/>
        <a:lstStyle/>
        <a:p>
          <a:endParaRPr lang="en-US"/>
        </a:p>
      </dgm:t>
    </dgm:pt>
    <dgm:pt modelId="{D5F31EF8-FA58-4432-B5EA-4619A3900C9F}">
      <dgm:prSet/>
      <dgm:spPr/>
      <dgm:t>
        <a:bodyPr/>
        <a:lstStyle/>
        <a:p>
          <a:r>
            <a:rPr lang="en-US"/>
            <a:t>How can my seeking of Peace help me to become more forgiving?</a:t>
          </a:r>
        </a:p>
      </dgm:t>
    </dgm:pt>
    <dgm:pt modelId="{7F754085-EF63-4D08-B879-BA7E9C46A2C7}" type="parTrans" cxnId="{3B7F1E09-F125-48D3-8024-6BFBFC7D86E9}">
      <dgm:prSet/>
      <dgm:spPr/>
      <dgm:t>
        <a:bodyPr/>
        <a:lstStyle/>
        <a:p>
          <a:endParaRPr lang="en-US"/>
        </a:p>
      </dgm:t>
    </dgm:pt>
    <dgm:pt modelId="{521B6CE4-3BCA-4E70-979B-DAD1F639A5B8}" type="sibTrans" cxnId="{3B7F1E09-F125-48D3-8024-6BFBFC7D86E9}">
      <dgm:prSet/>
      <dgm:spPr/>
      <dgm:t>
        <a:bodyPr/>
        <a:lstStyle/>
        <a:p>
          <a:endParaRPr lang="en-US"/>
        </a:p>
      </dgm:t>
    </dgm:pt>
    <dgm:pt modelId="{27679FF4-79B4-4E19-9F45-6EAC9F3CB780}">
      <dgm:prSet/>
      <dgm:spPr/>
      <dgm:t>
        <a:bodyPr/>
        <a:lstStyle/>
        <a:p>
          <a:r>
            <a:rPr lang="en-US"/>
            <a:t>How can my ability to forgive help me to attain inner Peace? How can it help me to let go of my resentment for the negative events in my life and free me from my anxieties and low mood which weighs me down?</a:t>
          </a:r>
        </a:p>
      </dgm:t>
    </dgm:pt>
    <dgm:pt modelId="{7CBB83A5-0D27-4BCF-BEBB-82371AB0CEE1}" type="parTrans" cxnId="{C9A2C172-C767-45FA-B62E-6E8BBCEADCB4}">
      <dgm:prSet/>
      <dgm:spPr/>
      <dgm:t>
        <a:bodyPr/>
        <a:lstStyle/>
        <a:p>
          <a:endParaRPr lang="en-US"/>
        </a:p>
      </dgm:t>
    </dgm:pt>
    <dgm:pt modelId="{1099B911-CA52-4AB4-B57A-F23977B456C0}" type="sibTrans" cxnId="{C9A2C172-C767-45FA-B62E-6E8BBCEADCB4}">
      <dgm:prSet/>
      <dgm:spPr/>
      <dgm:t>
        <a:bodyPr/>
        <a:lstStyle/>
        <a:p>
          <a:endParaRPr lang="en-US"/>
        </a:p>
      </dgm:t>
    </dgm:pt>
    <dgm:pt modelId="{07F0183F-248F-4654-9E27-AAEE3C1E9F08}">
      <dgm:prSet/>
      <dgm:spPr/>
      <dgm:t>
        <a:bodyPr/>
        <a:lstStyle/>
        <a:p>
          <a:r>
            <a:rPr lang="en-US"/>
            <a:t>How can my seeking of Peace help me to seek forgiveness from the Source of Peace/ Source of my Existence/Origin of my Soul?</a:t>
          </a:r>
        </a:p>
      </dgm:t>
    </dgm:pt>
    <dgm:pt modelId="{967CBC07-77AA-40E9-BB9F-74816DBC1BD8}" type="parTrans" cxnId="{5F74C22B-3F14-49BA-8F20-8323E92E1AC8}">
      <dgm:prSet/>
      <dgm:spPr/>
      <dgm:t>
        <a:bodyPr/>
        <a:lstStyle/>
        <a:p>
          <a:endParaRPr lang="en-US"/>
        </a:p>
      </dgm:t>
    </dgm:pt>
    <dgm:pt modelId="{642019C4-4DD9-4B7E-99DB-128DFE023732}" type="sibTrans" cxnId="{5F74C22B-3F14-49BA-8F20-8323E92E1AC8}">
      <dgm:prSet/>
      <dgm:spPr/>
      <dgm:t>
        <a:bodyPr/>
        <a:lstStyle/>
        <a:p>
          <a:endParaRPr lang="en-US"/>
        </a:p>
      </dgm:t>
    </dgm:pt>
    <dgm:pt modelId="{F7BA1236-C0E5-9646-8635-5DA235375DD0}" type="pres">
      <dgm:prSet presAssocID="{B34DA167-D106-497C-A7D0-2968C1E33546}" presName="linear" presStyleCnt="0">
        <dgm:presLayoutVars>
          <dgm:animLvl val="lvl"/>
          <dgm:resizeHandles val="exact"/>
        </dgm:presLayoutVars>
      </dgm:prSet>
      <dgm:spPr/>
    </dgm:pt>
    <dgm:pt modelId="{5C6CD78C-8529-9642-BE03-B945C33B9CA6}" type="pres">
      <dgm:prSet presAssocID="{DFC609B9-CE84-4FCF-BDF8-DD144A6386CA}" presName="parentText" presStyleLbl="node1" presStyleIdx="0" presStyleCnt="6">
        <dgm:presLayoutVars>
          <dgm:chMax val="0"/>
          <dgm:bulletEnabled val="1"/>
        </dgm:presLayoutVars>
      </dgm:prSet>
      <dgm:spPr/>
    </dgm:pt>
    <dgm:pt modelId="{38D69FED-0C1F-824E-B1FE-6FA1BD3A2EEE}" type="pres">
      <dgm:prSet presAssocID="{908C827C-FA5F-47BC-A4AA-8D59A921086E}" presName="spacer" presStyleCnt="0"/>
      <dgm:spPr/>
    </dgm:pt>
    <dgm:pt modelId="{5A20EA4A-01FE-3741-925D-4CC4D2B8122F}" type="pres">
      <dgm:prSet presAssocID="{B0D4C7A9-F029-47FD-8160-7590881F6BE6}" presName="parentText" presStyleLbl="node1" presStyleIdx="1" presStyleCnt="6">
        <dgm:presLayoutVars>
          <dgm:chMax val="0"/>
          <dgm:bulletEnabled val="1"/>
        </dgm:presLayoutVars>
      </dgm:prSet>
      <dgm:spPr/>
    </dgm:pt>
    <dgm:pt modelId="{EA1463E9-CE30-0E49-BEB0-7ADD1C54FC82}" type="pres">
      <dgm:prSet presAssocID="{FCC837DC-4162-4470-A2D8-0B2DDE2015EE}" presName="spacer" presStyleCnt="0"/>
      <dgm:spPr/>
    </dgm:pt>
    <dgm:pt modelId="{36E50786-8AEC-E64D-B349-11D193650928}" type="pres">
      <dgm:prSet presAssocID="{A41BC39D-FA7A-4BE4-B89E-C1C1A707FEFE}" presName="parentText" presStyleLbl="node1" presStyleIdx="2" presStyleCnt="6">
        <dgm:presLayoutVars>
          <dgm:chMax val="0"/>
          <dgm:bulletEnabled val="1"/>
        </dgm:presLayoutVars>
      </dgm:prSet>
      <dgm:spPr/>
    </dgm:pt>
    <dgm:pt modelId="{039DCEB7-8E52-BC41-81CB-42F89F5046FD}" type="pres">
      <dgm:prSet presAssocID="{39431A64-D022-41CA-814D-0C475BB4C33A}" presName="spacer" presStyleCnt="0"/>
      <dgm:spPr/>
    </dgm:pt>
    <dgm:pt modelId="{D587C1C8-A1E9-8F4B-9E8F-DCE4B91B8932}" type="pres">
      <dgm:prSet presAssocID="{D5F31EF8-FA58-4432-B5EA-4619A3900C9F}" presName="parentText" presStyleLbl="node1" presStyleIdx="3" presStyleCnt="6">
        <dgm:presLayoutVars>
          <dgm:chMax val="0"/>
          <dgm:bulletEnabled val="1"/>
        </dgm:presLayoutVars>
      </dgm:prSet>
      <dgm:spPr/>
    </dgm:pt>
    <dgm:pt modelId="{DB6886EC-42C8-AF48-8065-5EF39C881D67}" type="pres">
      <dgm:prSet presAssocID="{521B6CE4-3BCA-4E70-979B-DAD1F639A5B8}" presName="spacer" presStyleCnt="0"/>
      <dgm:spPr/>
    </dgm:pt>
    <dgm:pt modelId="{6E69B308-4A52-4545-8026-62AED708E52A}" type="pres">
      <dgm:prSet presAssocID="{27679FF4-79B4-4E19-9F45-6EAC9F3CB780}" presName="parentText" presStyleLbl="node1" presStyleIdx="4" presStyleCnt="6">
        <dgm:presLayoutVars>
          <dgm:chMax val="0"/>
          <dgm:bulletEnabled val="1"/>
        </dgm:presLayoutVars>
      </dgm:prSet>
      <dgm:spPr/>
    </dgm:pt>
    <dgm:pt modelId="{250C6DAC-6FCD-DD4B-8921-39AE30904C6D}" type="pres">
      <dgm:prSet presAssocID="{1099B911-CA52-4AB4-B57A-F23977B456C0}" presName="spacer" presStyleCnt="0"/>
      <dgm:spPr/>
    </dgm:pt>
    <dgm:pt modelId="{39B61C14-7640-464C-803C-CE4564D1ED00}" type="pres">
      <dgm:prSet presAssocID="{07F0183F-248F-4654-9E27-AAEE3C1E9F08}" presName="parentText" presStyleLbl="node1" presStyleIdx="5" presStyleCnt="6">
        <dgm:presLayoutVars>
          <dgm:chMax val="0"/>
          <dgm:bulletEnabled val="1"/>
        </dgm:presLayoutVars>
      </dgm:prSet>
      <dgm:spPr/>
    </dgm:pt>
  </dgm:ptLst>
  <dgm:cxnLst>
    <dgm:cxn modelId="{3B7F1E09-F125-48D3-8024-6BFBFC7D86E9}" srcId="{B34DA167-D106-497C-A7D0-2968C1E33546}" destId="{D5F31EF8-FA58-4432-B5EA-4619A3900C9F}" srcOrd="3" destOrd="0" parTransId="{7F754085-EF63-4D08-B879-BA7E9C46A2C7}" sibTransId="{521B6CE4-3BCA-4E70-979B-DAD1F639A5B8}"/>
    <dgm:cxn modelId="{90C2DB0F-BCC6-4E0E-A2A2-5D1CF69834EB}" srcId="{B34DA167-D106-497C-A7D0-2968C1E33546}" destId="{A41BC39D-FA7A-4BE4-B89E-C1C1A707FEFE}" srcOrd="2" destOrd="0" parTransId="{38B51BC8-9104-4FB9-B037-427A43B5814A}" sibTransId="{39431A64-D022-41CA-814D-0C475BB4C33A}"/>
    <dgm:cxn modelId="{7C285C12-488B-F640-B203-B836B43767E4}" type="presOf" srcId="{B0D4C7A9-F029-47FD-8160-7590881F6BE6}" destId="{5A20EA4A-01FE-3741-925D-4CC4D2B8122F}" srcOrd="0" destOrd="0" presId="urn:microsoft.com/office/officeart/2005/8/layout/vList2"/>
    <dgm:cxn modelId="{5F74C22B-3F14-49BA-8F20-8323E92E1AC8}" srcId="{B34DA167-D106-497C-A7D0-2968C1E33546}" destId="{07F0183F-248F-4654-9E27-AAEE3C1E9F08}" srcOrd="5" destOrd="0" parTransId="{967CBC07-77AA-40E9-BB9F-74816DBC1BD8}" sibTransId="{642019C4-4DD9-4B7E-99DB-128DFE023732}"/>
    <dgm:cxn modelId="{47CE9D60-575F-1544-98A6-352DE4EE858B}" type="presOf" srcId="{07F0183F-248F-4654-9E27-AAEE3C1E9F08}" destId="{39B61C14-7640-464C-803C-CE4564D1ED00}" srcOrd="0" destOrd="0" presId="urn:microsoft.com/office/officeart/2005/8/layout/vList2"/>
    <dgm:cxn modelId="{D6CDEC62-6273-894A-B661-4CB15C08F551}" type="presOf" srcId="{A41BC39D-FA7A-4BE4-B89E-C1C1A707FEFE}" destId="{36E50786-8AEC-E64D-B349-11D193650928}" srcOrd="0" destOrd="0" presId="urn:microsoft.com/office/officeart/2005/8/layout/vList2"/>
    <dgm:cxn modelId="{3D5EF36C-FD2A-3745-AAE9-50984C02EDC5}" type="presOf" srcId="{27679FF4-79B4-4E19-9F45-6EAC9F3CB780}" destId="{6E69B308-4A52-4545-8026-62AED708E52A}" srcOrd="0" destOrd="0" presId="urn:microsoft.com/office/officeart/2005/8/layout/vList2"/>
    <dgm:cxn modelId="{C9A2C172-C767-45FA-B62E-6E8BBCEADCB4}" srcId="{B34DA167-D106-497C-A7D0-2968C1E33546}" destId="{27679FF4-79B4-4E19-9F45-6EAC9F3CB780}" srcOrd="4" destOrd="0" parTransId="{7CBB83A5-0D27-4BCF-BEBB-82371AB0CEE1}" sibTransId="{1099B911-CA52-4AB4-B57A-F23977B456C0}"/>
    <dgm:cxn modelId="{A0CE3B96-E924-5F44-8A46-7F1DBD6D1BAB}" type="presOf" srcId="{D5F31EF8-FA58-4432-B5EA-4619A3900C9F}" destId="{D587C1C8-A1E9-8F4B-9E8F-DCE4B91B8932}" srcOrd="0" destOrd="0" presId="urn:microsoft.com/office/officeart/2005/8/layout/vList2"/>
    <dgm:cxn modelId="{E32E1AB2-4925-814B-A30A-34B6A5082BA6}" type="presOf" srcId="{B34DA167-D106-497C-A7D0-2968C1E33546}" destId="{F7BA1236-C0E5-9646-8635-5DA235375DD0}" srcOrd="0" destOrd="0" presId="urn:microsoft.com/office/officeart/2005/8/layout/vList2"/>
    <dgm:cxn modelId="{D76771C3-53CD-E247-9C6E-35992BE36978}" type="presOf" srcId="{DFC609B9-CE84-4FCF-BDF8-DD144A6386CA}" destId="{5C6CD78C-8529-9642-BE03-B945C33B9CA6}" srcOrd="0" destOrd="0" presId="urn:microsoft.com/office/officeart/2005/8/layout/vList2"/>
    <dgm:cxn modelId="{17CBABC9-828D-4CBB-8B17-2A224DF1FE3E}" srcId="{B34DA167-D106-497C-A7D0-2968C1E33546}" destId="{B0D4C7A9-F029-47FD-8160-7590881F6BE6}" srcOrd="1" destOrd="0" parTransId="{F179D8CF-B4F8-4EAE-8F8A-82D1362859EB}" sibTransId="{FCC837DC-4162-4470-A2D8-0B2DDE2015EE}"/>
    <dgm:cxn modelId="{3F564FD2-41FA-4C0E-8323-D4BE794B8EEC}" srcId="{B34DA167-D106-497C-A7D0-2968C1E33546}" destId="{DFC609B9-CE84-4FCF-BDF8-DD144A6386CA}" srcOrd="0" destOrd="0" parTransId="{1CF4626E-6803-48CF-8CEB-9701207C9E3B}" sibTransId="{908C827C-FA5F-47BC-A4AA-8D59A921086E}"/>
    <dgm:cxn modelId="{4F1EF3D0-0A90-454D-8FE4-2EC28BCF1C8E}" type="presParOf" srcId="{F7BA1236-C0E5-9646-8635-5DA235375DD0}" destId="{5C6CD78C-8529-9642-BE03-B945C33B9CA6}" srcOrd="0" destOrd="0" presId="urn:microsoft.com/office/officeart/2005/8/layout/vList2"/>
    <dgm:cxn modelId="{FEF39C6D-BFDE-E34A-A82D-132D54401E82}" type="presParOf" srcId="{F7BA1236-C0E5-9646-8635-5DA235375DD0}" destId="{38D69FED-0C1F-824E-B1FE-6FA1BD3A2EEE}" srcOrd="1" destOrd="0" presId="urn:microsoft.com/office/officeart/2005/8/layout/vList2"/>
    <dgm:cxn modelId="{AEE7E61C-3E01-1045-B0A9-F2D87479C0C8}" type="presParOf" srcId="{F7BA1236-C0E5-9646-8635-5DA235375DD0}" destId="{5A20EA4A-01FE-3741-925D-4CC4D2B8122F}" srcOrd="2" destOrd="0" presId="urn:microsoft.com/office/officeart/2005/8/layout/vList2"/>
    <dgm:cxn modelId="{E17A9A84-CCFF-4540-8AE9-6FDA41516FB8}" type="presParOf" srcId="{F7BA1236-C0E5-9646-8635-5DA235375DD0}" destId="{EA1463E9-CE30-0E49-BEB0-7ADD1C54FC82}" srcOrd="3" destOrd="0" presId="urn:microsoft.com/office/officeart/2005/8/layout/vList2"/>
    <dgm:cxn modelId="{E9596A7A-A863-994B-A9D1-917A646A2F81}" type="presParOf" srcId="{F7BA1236-C0E5-9646-8635-5DA235375DD0}" destId="{36E50786-8AEC-E64D-B349-11D193650928}" srcOrd="4" destOrd="0" presId="urn:microsoft.com/office/officeart/2005/8/layout/vList2"/>
    <dgm:cxn modelId="{1B014DD7-25E6-8141-867C-4302131B5BF5}" type="presParOf" srcId="{F7BA1236-C0E5-9646-8635-5DA235375DD0}" destId="{039DCEB7-8E52-BC41-81CB-42F89F5046FD}" srcOrd="5" destOrd="0" presId="urn:microsoft.com/office/officeart/2005/8/layout/vList2"/>
    <dgm:cxn modelId="{985D0F35-DB9B-C14D-B1E7-6AF2CFDC5B07}" type="presParOf" srcId="{F7BA1236-C0E5-9646-8635-5DA235375DD0}" destId="{D587C1C8-A1E9-8F4B-9E8F-DCE4B91B8932}" srcOrd="6" destOrd="0" presId="urn:microsoft.com/office/officeart/2005/8/layout/vList2"/>
    <dgm:cxn modelId="{3AD7B8E4-216C-0145-9079-4149613E0CA9}" type="presParOf" srcId="{F7BA1236-C0E5-9646-8635-5DA235375DD0}" destId="{DB6886EC-42C8-AF48-8065-5EF39C881D67}" srcOrd="7" destOrd="0" presId="urn:microsoft.com/office/officeart/2005/8/layout/vList2"/>
    <dgm:cxn modelId="{F54B31C5-E4D6-0B49-8537-CA77252E068F}" type="presParOf" srcId="{F7BA1236-C0E5-9646-8635-5DA235375DD0}" destId="{6E69B308-4A52-4545-8026-62AED708E52A}" srcOrd="8" destOrd="0" presId="urn:microsoft.com/office/officeart/2005/8/layout/vList2"/>
    <dgm:cxn modelId="{23FCAEF9-A323-8947-9B73-57E74036CD2A}" type="presParOf" srcId="{F7BA1236-C0E5-9646-8635-5DA235375DD0}" destId="{250C6DAC-6FCD-DD4B-8921-39AE30904C6D}" srcOrd="9" destOrd="0" presId="urn:microsoft.com/office/officeart/2005/8/layout/vList2"/>
    <dgm:cxn modelId="{2E3F0B18-E91F-7348-AB69-EF02332C52BD}" type="presParOf" srcId="{F7BA1236-C0E5-9646-8635-5DA235375DD0}" destId="{39B61C14-7640-464C-803C-CE4564D1ED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B0F758-55A9-4F5E-B81A-B8296506997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6C874C6-7629-4BFD-A374-74A7DE17111E}">
      <dgm:prSet/>
      <dgm:spPr/>
      <dgm:t>
        <a:bodyPr/>
        <a:lstStyle/>
        <a:p>
          <a:r>
            <a:rPr lang="en-US"/>
            <a:t>What is the relationship between my Forgiveness and my Discipline?</a:t>
          </a:r>
        </a:p>
      </dgm:t>
    </dgm:pt>
    <dgm:pt modelId="{8FF6BF7B-70E7-4ABB-8537-00A331FCAD2D}" type="parTrans" cxnId="{E1F30609-8CA2-45B5-82DE-4C4CCBA40F80}">
      <dgm:prSet/>
      <dgm:spPr/>
      <dgm:t>
        <a:bodyPr/>
        <a:lstStyle/>
        <a:p>
          <a:endParaRPr lang="en-US"/>
        </a:p>
      </dgm:t>
    </dgm:pt>
    <dgm:pt modelId="{985B1F2F-718D-4C69-88B4-50A79D58283C}" type="sibTrans" cxnId="{E1F30609-8CA2-45B5-82DE-4C4CCBA40F80}">
      <dgm:prSet/>
      <dgm:spPr/>
      <dgm:t>
        <a:bodyPr/>
        <a:lstStyle/>
        <a:p>
          <a:endParaRPr lang="en-US"/>
        </a:p>
      </dgm:t>
    </dgm:pt>
    <dgm:pt modelId="{ADAA1C67-B193-4A0D-9E15-5ABE7AD8B0B6}">
      <dgm:prSet/>
      <dgm:spPr/>
      <dgm:t>
        <a:bodyPr/>
        <a:lstStyle/>
        <a:p>
          <a:r>
            <a:rPr lang="en-US"/>
            <a:t>How can my discipline help me to become more forgiving? How can my forgiveness help me to become more disciplined?</a:t>
          </a:r>
        </a:p>
      </dgm:t>
    </dgm:pt>
    <dgm:pt modelId="{86620853-9A43-4982-91C9-2F8A30CF1653}" type="parTrans" cxnId="{6C19D202-A474-4C43-86B7-3D1B01E29348}">
      <dgm:prSet/>
      <dgm:spPr/>
      <dgm:t>
        <a:bodyPr/>
        <a:lstStyle/>
        <a:p>
          <a:endParaRPr lang="en-US"/>
        </a:p>
      </dgm:t>
    </dgm:pt>
    <dgm:pt modelId="{F27A851F-3FBA-4424-86D9-C4CD8C5FB40F}" type="sibTrans" cxnId="{6C19D202-A474-4C43-86B7-3D1B01E29348}">
      <dgm:prSet/>
      <dgm:spPr/>
      <dgm:t>
        <a:bodyPr/>
        <a:lstStyle/>
        <a:p>
          <a:endParaRPr lang="en-US"/>
        </a:p>
      </dgm:t>
    </dgm:pt>
    <dgm:pt modelId="{62DEF4B6-968E-49DF-9C6F-014D0489FD10}">
      <dgm:prSet/>
      <dgm:spPr/>
      <dgm:t>
        <a:bodyPr/>
        <a:lstStyle/>
        <a:p>
          <a:r>
            <a:rPr lang="en-US"/>
            <a:t>Do I find it more or less easy to forgive others when I am disciplined in my own life?</a:t>
          </a:r>
        </a:p>
      </dgm:t>
    </dgm:pt>
    <dgm:pt modelId="{19912F14-2446-434B-849F-3EDC9140F65B}" type="parTrans" cxnId="{F8A33C52-A6D8-4CB1-AF37-45D5C55469E8}">
      <dgm:prSet/>
      <dgm:spPr/>
      <dgm:t>
        <a:bodyPr/>
        <a:lstStyle/>
        <a:p>
          <a:endParaRPr lang="en-US"/>
        </a:p>
      </dgm:t>
    </dgm:pt>
    <dgm:pt modelId="{271F2380-A658-4759-922E-0C9293256E91}" type="sibTrans" cxnId="{F8A33C52-A6D8-4CB1-AF37-45D5C55469E8}">
      <dgm:prSet/>
      <dgm:spPr/>
      <dgm:t>
        <a:bodyPr/>
        <a:lstStyle/>
        <a:p>
          <a:endParaRPr lang="en-US"/>
        </a:p>
      </dgm:t>
    </dgm:pt>
    <dgm:pt modelId="{B63C4808-4530-4830-BB8C-4409EB183418}">
      <dgm:prSet/>
      <dgm:spPr/>
      <dgm:t>
        <a:bodyPr/>
        <a:lstStyle/>
        <a:p>
          <a:r>
            <a:rPr lang="en-US"/>
            <a:t>How can discipline in regular meditation/ prayer and acts of charity help me to become more forgiving and in repentance?</a:t>
          </a:r>
        </a:p>
      </dgm:t>
    </dgm:pt>
    <dgm:pt modelId="{34D745DD-A994-42FB-AAD4-79B67A08A71D}" type="parTrans" cxnId="{94D6075B-42E9-42CA-93CC-E94DC520B407}">
      <dgm:prSet/>
      <dgm:spPr/>
      <dgm:t>
        <a:bodyPr/>
        <a:lstStyle/>
        <a:p>
          <a:endParaRPr lang="en-US"/>
        </a:p>
      </dgm:t>
    </dgm:pt>
    <dgm:pt modelId="{9E77C8D7-DE7E-4722-BD51-71C3E550574F}" type="sibTrans" cxnId="{94D6075B-42E9-42CA-93CC-E94DC520B407}">
      <dgm:prSet/>
      <dgm:spPr/>
      <dgm:t>
        <a:bodyPr/>
        <a:lstStyle/>
        <a:p>
          <a:endParaRPr lang="en-US"/>
        </a:p>
      </dgm:t>
    </dgm:pt>
    <dgm:pt modelId="{DD657B97-E32B-4372-9E6D-1810BC400DB5}">
      <dgm:prSet/>
      <dgm:spPr/>
      <dgm:t>
        <a:bodyPr/>
        <a:lstStyle/>
        <a:p>
          <a:r>
            <a:rPr lang="en-US"/>
            <a:t>How can discipline and routine help me to take more responsibility of my life, be more forgiiving and mend my ways after repentance? </a:t>
          </a:r>
        </a:p>
      </dgm:t>
    </dgm:pt>
    <dgm:pt modelId="{C3680385-7224-4AA9-82BA-96F55473D3B3}" type="parTrans" cxnId="{87826B12-FBD7-4308-9E4F-83DF2057BE23}">
      <dgm:prSet/>
      <dgm:spPr/>
      <dgm:t>
        <a:bodyPr/>
        <a:lstStyle/>
        <a:p>
          <a:endParaRPr lang="en-US"/>
        </a:p>
      </dgm:t>
    </dgm:pt>
    <dgm:pt modelId="{E2F585EB-FC67-4694-84D0-A6A6BE23BA91}" type="sibTrans" cxnId="{87826B12-FBD7-4308-9E4F-83DF2057BE23}">
      <dgm:prSet/>
      <dgm:spPr/>
      <dgm:t>
        <a:bodyPr/>
        <a:lstStyle/>
        <a:p>
          <a:endParaRPr lang="en-US"/>
        </a:p>
      </dgm:t>
    </dgm:pt>
    <dgm:pt modelId="{A93F5382-3828-4BD1-8CBF-54133C02E186}">
      <dgm:prSet/>
      <dgm:spPr/>
      <dgm:t>
        <a:bodyPr/>
        <a:lstStyle/>
        <a:p>
          <a:r>
            <a:rPr lang="en-US"/>
            <a:t>Am I able to become more disciplined in offering my forgiveness to others? </a:t>
          </a:r>
        </a:p>
      </dgm:t>
    </dgm:pt>
    <dgm:pt modelId="{6624E217-4000-40F4-ACDE-70B1D7164F16}" type="parTrans" cxnId="{509E2B24-74CA-48AD-9C20-96390EB4ECE8}">
      <dgm:prSet/>
      <dgm:spPr/>
      <dgm:t>
        <a:bodyPr/>
        <a:lstStyle/>
        <a:p>
          <a:endParaRPr lang="en-US"/>
        </a:p>
      </dgm:t>
    </dgm:pt>
    <dgm:pt modelId="{338B8A59-6146-40D4-B8F4-C5E1E708BB72}" type="sibTrans" cxnId="{509E2B24-74CA-48AD-9C20-96390EB4ECE8}">
      <dgm:prSet/>
      <dgm:spPr/>
      <dgm:t>
        <a:bodyPr/>
        <a:lstStyle/>
        <a:p>
          <a:endParaRPr lang="en-US"/>
        </a:p>
      </dgm:t>
    </dgm:pt>
    <dgm:pt modelId="{7C023418-DB1D-419B-8101-F6047415A8D0}">
      <dgm:prSet/>
      <dgm:spPr/>
      <dgm:t>
        <a:bodyPr/>
        <a:lstStyle/>
        <a:p>
          <a:r>
            <a:rPr lang="en-US"/>
            <a:t>How can discipline in regular self reflection help me?</a:t>
          </a:r>
        </a:p>
      </dgm:t>
    </dgm:pt>
    <dgm:pt modelId="{88CF62AA-59EF-4D66-85C5-395400E89901}" type="parTrans" cxnId="{E297F82E-3823-4FC2-ACCF-E8ACD0FCC779}">
      <dgm:prSet/>
      <dgm:spPr/>
      <dgm:t>
        <a:bodyPr/>
        <a:lstStyle/>
        <a:p>
          <a:endParaRPr lang="en-US"/>
        </a:p>
      </dgm:t>
    </dgm:pt>
    <dgm:pt modelId="{61FE13B6-AB42-4A19-A42B-64C9143B177B}" type="sibTrans" cxnId="{E297F82E-3823-4FC2-ACCF-E8ACD0FCC779}">
      <dgm:prSet/>
      <dgm:spPr/>
      <dgm:t>
        <a:bodyPr/>
        <a:lstStyle/>
        <a:p>
          <a:endParaRPr lang="en-US"/>
        </a:p>
      </dgm:t>
    </dgm:pt>
    <dgm:pt modelId="{004DF0D5-DCB9-BA4A-9357-D8903586805E}" type="pres">
      <dgm:prSet presAssocID="{DCB0F758-55A9-4F5E-B81A-B8296506997B}" presName="linear" presStyleCnt="0">
        <dgm:presLayoutVars>
          <dgm:animLvl val="lvl"/>
          <dgm:resizeHandles val="exact"/>
        </dgm:presLayoutVars>
      </dgm:prSet>
      <dgm:spPr/>
    </dgm:pt>
    <dgm:pt modelId="{31003928-8846-B04B-B90D-4E45D16AFB7B}" type="pres">
      <dgm:prSet presAssocID="{06C874C6-7629-4BFD-A374-74A7DE17111E}" presName="parentText" presStyleLbl="node1" presStyleIdx="0" presStyleCnt="7">
        <dgm:presLayoutVars>
          <dgm:chMax val="0"/>
          <dgm:bulletEnabled val="1"/>
        </dgm:presLayoutVars>
      </dgm:prSet>
      <dgm:spPr/>
    </dgm:pt>
    <dgm:pt modelId="{AEA4F497-F39E-9445-9466-512C0D404DDE}" type="pres">
      <dgm:prSet presAssocID="{985B1F2F-718D-4C69-88B4-50A79D58283C}" presName="spacer" presStyleCnt="0"/>
      <dgm:spPr/>
    </dgm:pt>
    <dgm:pt modelId="{86C3994F-3D30-594B-94C9-8FCEFB992168}" type="pres">
      <dgm:prSet presAssocID="{ADAA1C67-B193-4A0D-9E15-5ABE7AD8B0B6}" presName="parentText" presStyleLbl="node1" presStyleIdx="1" presStyleCnt="7">
        <dgm:presLayoutVars>
          <dgm:chMax val="0"/>
          <dgm:bulletEnabled val="1"/>
        </dgm:presLayoutVars>
      </dgm:prSet>
      <dgm:spPr/>
    </dgm:pt>
    <dgm:pt modelId="{FB4A2156-BD0B-2D4B-B5B7-42F250AAEFAA}" type="pres">
      <dgm:prSet presAssocID="{F27A851F-3FBA-4424-86D9-C4CD8C5FB40F}" presName="spacer" presStyleCnt="0"/>
      <dgm:spPr/>
    </dgm:pt>
    <dgm:pt modelId="{435ECAA3-050A-D543-B53C-2E42E58D829B}" type="pres">
      <dgm:prSet presAssocID="{62DEF4B6-968E-49DF-9C6F-014D0489FD10}" presName="parentText" presStyleLbl="node1" presStyleIdx="2" presStyleCnt="7">
        <dgm:presLayoutVars>
          <dgm:chMax val="0"/>
          <dgm:bulletEnabled val="1"/>
        </dgm:presLayoutVars>
      </dgm:prSet>
      <dgm:spPr/>
    </dgm:pt>
    <dgm:pt modelId="{60299B4C-5AD0-8E42-B15C-45D7E3EF2F29}" type="pres">
      <dgm:prSet presAssocID="{271F2380-A658-4759-922E-0C9293256E91}" presName="spacer" presStyleCnt="0"/>
      <dgm:spPr/>
    </dgm:pt>
    <dgm:pt modelId="{7CEFACF5-6AC1-2A48-B9CE-58DF566B8A21}" type="pres">
      <dgm:prSet presAssocID="{B63C4808-4530-4830-BB8C-4409EB183418}" presName="parentText" presStyleLbl="node1" presStyleIdx="3" presStyleCnt="7">
        <dgm:presLayoutVars>
          <dgm:chMax val="0"/>
          <dgm:bulletEnabled val="1"/>
        </dgm:presLayoutVars>
      </dgm:prSet>
      <dgm:spPr/>
    </dgm:pt>
    <dgm:pt modelId="{F75EE95A-8F1D-9449-8D3C-B8ABC93338DC}" type="pres">
      <dgm:prSet presAssocID="{9E77C8D7-DE7E-4722-BD51-71C3E550574F}" presName="spacer" presStyleCnt="0"/>
      <dgm:spPr/>
    </dgm:pt>
    <dgm:pt modelId="{EDF9787A-B8DA-1B4E-8323-5DD48AE647CD}" type="pres">
      <dgm:prSet presAssocID="{DD657B97-E32B-4372-9E6D-1810BC400DB5}" presName="parentText" presStyleLbl="node1" presStyleIdx="4" presStyleCnt="7">
        <dgm:presLayoutVars>
          <dgm:chMax val="0"/>
          <dgm:bulletEnabled val="1"/>
        </dgm:presLayoutVars>
      </dgm:prSet>
      <dgm:spPr/>
    </dgm:pt>
    <dgm:pt modelId="{7AE318A5-E9DD-5F45-BDF7-547EB4A44B04}" type="pres">
      <dgm:prSet presAssocID="{E2F585EB-FC67-4694-84D0-A6A6BE23BA91}" presName="spacer" presStyleCnt="0"/>
      <dgm:spPr/>
    </dgm:pt>
    <dgm:pt modelId="{C4056665-0822-FD41-87F7-70AC9C523C3C}" type="pres">
      <dgm:prSet presAssocID="{A93F5382-3828-4BD1-8CBF-54133C02E186}" presName="parentText" presStyleLbl="node1" presStyleIdx="5" presStyleCnt="7">
        <dgm:presLayoutVars>
          <dgm:chMax val="0"/>
          <dgm:bulletEnabled val="1"/>
        </dgm:presLayoutVars>
      </dgm:prSet>
      <dgm:spPr/>
    </dgm:pt>
    <dgm:pt modelId="{1B290A4E-F42D-EF4D-9442-266F3A1024C9}" type="pres">
      <dgm:prSet presAssocID="{338B8A59-6146-40D4-B8F4-C5E1E708BB72}" presName="spacer" presStyleCnt="0"/>
      <dgm:spPr/>
    </dgm:pt>
    <dgm:pt modelId="{4FBF61B5-0E0F-A942-8F65-1845B1C67BFD}" type="pres">
      <dgm:prSet presAssocID="{7C023418-DB1D-419B-8101-F6047415A8D0}" presName="parentText" presStyleLbl="node1" presStyleIdx="6" presStyleCnt="7">
        <dgm:presLayoutVars>
          <dgm:chMax val="0"/>
          <dgm:bulletEnabled val="1"/>
        </dgm:presLayoutVars>
      </dgm:prSet>
      <dgm:spPr/>
    </dgm:pt>
  </dgm:ptLst>
  <dgm:cxnLst>
    <dgm:cxn modelId="{6C19D202-A474-4C43-86B7-3D1B01E29348}" srcId="{DCB0F758-55A9-4F5E-B81A-B8296506997B}" destId="{ADAA1C67-B193-4A0D-9E15-5ABE7AD8B0B6}" srcOrd="1" destOrd="0" parTransId="{86620853-9A43-4982-91C9-2F8A30CF1653}" sibTransId="{F27A851F-3FBA-4424-86D9-C4CD8C5FB40F}"/>
    <dgm:cxn modelId="{E1F30609-8CA2-45B5-82DE-4C4CCBA40F80}" srcId="{DCB0F758-55A9-4F5E-B81A-B8296506997B}" destId="{06C874C6-7629-4BFD-A374-74A7DE17111E}" srcOrd="0" destOrd="0" parTransId="{8FF6BF7B-70E7-4ABB-8537-00A331FCAD2D}" sibTransId="{985B1F2F-718D-4C69-88B4-50A79D58283C}"/>
    <dgm:cxn modelId="{87826B12-FBD7-4308-9E4F-83DF2057BE23}" srcId="{DCB0F758-55A9-4F5E-B81A-B8296506997B}" destId="{DD657B97-E32B-4372-9E6D-1810BC400DB5}" srcOrd="4" destOrd="0" parTransId="{C3680385-7224-4AA9-82BA-96F55473D3B3}" sibTransId="{E2F585EB-FC67-4694-84D0-A6A6BE23BA91}"/>
    <dgm:cxn modelId="{23F4BC21-8B3E-5F4C-964C-6687A9DBDBBC}" type="presOf" srcId="{DD657B97-E32B-4372-9E6D-1810BC400DB5}" destId="{EDF9787A-B8DA-1B4E-8323-5DD48AE647CD}" srcOrd="0" destOrd="0" presId="urn:microsoft.com/office/officeart/2005/8/layout/vList2"/>
    <dgm:cxn modelId="{509E2B24-74CA-48AD-9C20-96390EB4ECE8}" srcId="{DCB0F758-55A9-4F5E-B81A-B8296506997B}" destId="{A93F5382-3828-4BD1-8CBF-54133C02E186}" srcOrd="5" destOrd="0" parTransId="{6624E217-4000-40F4-ACDE-70B1D7164F16}" sibTransId="{338B8A59-6146-40D4-B8F4-C5E1E708BB72}"/>
    <dgm:cxn modelId="{E297F82E-3823-4FC2-ACCF-E8ACD0FCC779}" srcId="{DCB0F758-55A9-4F5E-B81A-B8296506997B}" destId="{7C023418-DB1D-419B-8101-F6047415A8D0}" srcOrd="6" destOrd="0" parTransId="{88CF62AA-59EF-4D66-85C5-395400E89901}" sibTransId="{61FE13B6-AB42-4A19-A42B-64C9143B177B}"/>
    <dgm:cxn modelId="{75B0ED34-09F8-7142-BFA7-B6D54646C83E}" type="presOf" srcId="{DCB0F758-55A9-4F5E-B81A-B8296506997B}" destId="{004DF0D5-DCB9-BA4A-9357-D8903586805E}" srcOrd="0" destOrd="0" presId="urn:microsoft.com/office/officeart/2005/8/layout/vList2"/>
    <dgm:cxn modelId="{F8A33C52-A6D8-4CB1-AF37-45D5C55469E8}" srcId="{DCB0F758-55A9-4F5E-B81A-B8296506997B}" destId="{62DEF4B6-968E-49DF-9C6F-014D0489FD10}" srcOrd="2" destOrd="0" parTransId="{19912F14-2446-434B-849F-3EDC9140F65B}" sibTransId="{271F2380-A658-4759-922E-0C9293256E91}"/>
    <dgm:cxn modelId="{94D6075B-42E9-42CA-93CC-E94DC520B407}" srcId="{DCB0F758-55A9-4F5E-B81A-B8296506997B}" destId="{B63C4808-4530-4830-BB8C-4409EB183418}" srcOrd="3" destOrd="0" parTransId="{34D745DD-A994-42FB-AAD4-79B67A08A71D}" sibTransId="{9E77C8D7-DE7E-4722-BD51-71C3E550574F}"/>
    <dgm:cxn modelId="{8EB8F266-478C-1F44-9697-A265CFBA158C}" type="presOf" srcId="{7C023418-DB1D-419B-8101-F6047415A8D0}" destId="{4FBF61B5-0E0F-A942-8F65-1845B1C67BFD}" srcOrd="0" destOrd="0" presId="urn:microsoft.com/office/officeart/2005/8/layout/vList2"/>
    <dgm:cxn modelId="{961C8E95-1239-8242-921F-6F55DF85D968}" type="presOf" srcId="{B63C4808-4530-4830-BB8C-4409EB183418}" destId="{7CEFACF5-6AC1-2A48-B9CE-58DF566B8A21}" srcOrd="0" destOrd="0" presId="urn:microsoft.com/office/officeart/2005/8/layout/vList2"/>
    <dgm:cxn modelId="{8160ACA4-AE58-9646-86C8-5F197D4092DE}" type="presOf" srcId="{06C874C6-7629-4BFD-A374-74A7DE17111E}" destId="{31003928-8846-B04B-B90D-4E45D16AFB7B}" srcOrd="0" destOrd="0" presId="urn:microsoft.com/office/officeart/2005/8/layout/vList2"/>
    <dgm:cxn modelId="{78C1F5AA-63CC-3A49-A6CA-D615BF0E50E4}" type="presOf" srcId="{62DEF4B6-968E-49DF-9C6F-014D0489FD10}" destId="{435ECAA3-050A-D543-B53C-2E42E58D829B}" srcOrd="0" destOrd="0" presId="urn:microsoft.com/office/officeart/2005/8/layout/vList2"/>
    <dgm:cxn modelId="{605268C2-27B4-A64E-8C4E-B054900DA274}" type="presOf" srcId="{ADAA1C67-B193-4A0D-9E15-5ABE7AD8B0B6}" destId="{86C3994F-3D30-594B-94C9-8FCEFB992168}" srcOrd="0" destOrd="0" presId="urn:microsoft.com/office/officeart/2005/8/layout/vList2"/>
    <dgm:cxn modelId="{043D5EDF-1D55-1C46-AB5E-4B5A3FD0E468}" type="presOf" srcId="{A93F5382-3828-4BD1-8CBF-54133C02E186}" destId="{C4056665-0822-FD41-87F7-70AC9C523C3C}" srcOrd="0" destOrd="0" presId="urn:microsoft.com/office/officeart/2005/8/layout/vList2"/>
    <dgm:cxn modelId="{A56C3B66-1363-2444-8B79-27C721DE314E}" type="presParOf" srcId="{004DF0D5-DCB9-BA4A-9357-D8903586805E}" destId="{31003928-8846-B04B-B90D-4E45D16AFB7B}" srcOrd="0" destOrd="0" presId="urn:microsoft.com/office/officeart/2005/8/layout/vList2"/>
    <dgm:cxn modelId="{E2114764-4699-3041-B7B4-A09C1579CFBD}" type="presParOf" srcId="{004DF0D5-DCB9-BA4A-9357-D8903586805E}" destId="{AEA4F497-F39E-9445-9466-512C0D404DDE}" srcOrd="1" destOrd="0" presId="urn:microsoft.com/office/officeart/2005/8/layout/vList2"/>
    <dgm:cxn modelId="{61B06B07-6231-9949-B922-14E35715AA5C}" type="presParOf" srcId="{004DF0D5-DCB9-BA4A-9357-D8903586805E}" destId="{86C3994F-3D30-594B-94C9-8FCEFB992168}" srcOrd="2" destOrd="0" presId="urn:microsoft.com/office/officeart/2005/8/layout/vList2"/>
    <dgm:cxn modelId="{B7534FAE-A8BB-9F40-8B8D-96BA96A9404C}" type="presParOf" srcId="{004DF0D5-DCB9-BA4A-9357-D8903586805E}" destId="{FB4A2156-BD0B-2D4B-B5B7-42F250AAEFAA}" srcOrd="3" destOrd="0" presId="urn:microsoft.com/office/officeart/2005/8/layout/vList2"/>
    <dgm:cxn modelId="{F99781FC-CD69-0E4A-9804-2111B5B0592B}" type="presParOf" srcId="{004DF0D5-DCB9-BA4A-9357-D8903586805E}" destId="{435ECAA3-050A-D543-B53C-2E42E58D829B}" srcOrd="4" destOrd="0" presId="urn:microsoft.com/office/officeart/2005/8/layout/vList2"/>
    <dgm:cxn modelId="{C948A792-EBAE-D040-8CA7-64F94FC7E274}" type="presParOf" srcId="{004DF0D5-DCB9-BA4A-9357-D8903586805E}" destId="{60299B4C-5AD0-8E42-B15C-45D7E3EF2F29}" srcOrd="5" destOrd="0" presId="urn:microsoft.com/office/officeart/2005/8/layout/vList2"/>
    <dgm:cxn modelId="{5ED71864-2EAC-AE47-B840-D0DECBF18D26}" type="presParOf" srcId="{004DF0D5-DCB9-BA4A-9357-D8903586805E}" destId="{7CEFACF5-6AC1-2A48-B9CE-58DF566B8A21}" srcOrd="6" destOrd="0" presId="urn:microsoft.com/office/officeart/2005/8/layout/vList2"/>
    <dgm:cxn modelId="{1C94A9E0-E0CA-1245-B38F-F8CAED44F1C3}" type="presParOf" srcId="{004DF0D5-DCB9-BA4A-9357-D8903586805E}" destId="{F75EE95A-8F1D-9449-8D3C-B8ABC93338DC}" srcOrd="7" destOrd="0" presId="urn:microsoft.com/office/officeart/2005/8/layout/vList2"/>
    <dgm:cxn modelId="{A6DA3F93-2A5E-B84F-9C26-CFD2CC34E4B9}" type="presParOf" srcId="{004DF0D5-DCB9-BA4A-9357-D8903586805E}" destId="{EDF9787A-B8DA-1B4E-8323-5DD48AE647CD}" srcOrd="8" destOrd="0" presId="urn:microsoft.com/office/officeart/2005/8/layout/vList2"/>
    <dgm:cxn modelId="{7FD0DFD2-A9FE-B349-938D-50D249F78120}" type="presParOf" srcId="{004DF0D5-DCB9-BA4A-9357-D8903586805E}" destId="{7AE318A5-E9DD-5F45-BDF7-547EB4A44B04}" srcOrd="9" destOrd="0" presId="urn:microsoft.com/office/officeart/2005/8/layout/vList2"/>
    <dgm:cxn modelId="{698E1C89-C7D8-8245-8050-0ACC8859D86B}" type="presParOf" srcId="{004DF0D5-DCB9-BA4A-9357-D8903586805E}" destId="{C4056665-0822-FD41-87F7-70AC9C523C3C}" srcOrd="10" destOrd="0" presId="urn:microsoft.com/office/officeart/2005/8/layout/vList2"/>
    <dgm:cxn modelId="{44C47DF4-89AA-7043-A72C-FBD62C57793D}" type="presParOf" srcId="{004DF0D5-DCB9-BA4A-9357-D8903586805E}" destId="{1B290A4E-F42D-EF4D-9442-266F3A1024C9}" srcOrd="11" destOrd="0" presId="urn:microsoft.com/office/officeart/2005/8/layout/vList2"/>
    <dgm:cxn modelId="{91D608BD-7D62-AE4F-A604-8AEFFB94DB82}" type="presParOf" srcId="{004DF0D5-DCB9-BA4A-9357-D8903586805E}" destId="{4FBF61B5-0E0F-A942-8F65-1845B1C67BF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8001DE-C1B1-4F16-A6D3-4528C74607F6}" type="doc">
      <dgm:prSet loTypeId="urn:microsoft.com/office/officeart/2005/8/layout/matrix3" loCatId="matrix" qsTypeId="urn:microsoft.com/office/officeart/2005/8/quickstyle/simple1" qsCatId="simple" csTypeId="urn:microsoft.com/office/officeart/2005/8/colors/accent4_2" csCatId="accent4"/>
      <dgm:spPr/>
      <dgm:t>
        <a:bodyPr/>
        <a:lstStyle/>
        <a:p>
          <a:endParaRPr lang="en-US"/>
        </a:p>
      </dgm:t>
    </dgm:pt>
    <dgm:pt modelId="{26F9818E-6090-49AB-A49F-97158EFDB63C}">
      <dgm:prSet/>
      <dgm:spPr/>
      <dgm:t>
        <a:bodyPr/>
        <a:lstStyle/>
        <a:p>
          <a:r>
            <a:rPr lang="en-US"/>
            <a:t>What is the relationship between my Justice and my Forgiveness?</a:t>
          </a:r>
        </a:p>
      </dgm:t>
    </dgm:pt>
    <dgm:pt modelId="{7D49A182-E4C3-4AD9-A432-9BA8F7532C3E}" type="parTrans" cxnId="{6F2A9706-C253-40D1-BD7E-557889D9ABC2}">
      <dgm:prSet/>
      <dgm:spPr/>
      <dgm:t>
        <a:bodyPr/>
        <a:lstStyle/>
        <a:p>
          <a:endParaRPr lang="en-US"/>
        </a:p>
      </dgm:t>
    </dgm:pt>
    <dgm:pt modelId="{E5567681-D06F-4DB3-917B-418EE0BFA3D9}" type="sibTrans" cxnId="{6F2A9706-C253-40D1-BD7E-557889D9ABC2}">
      <dgm:prSet/>
      <dgm:spPr/>
      <dgm:t>
        <a:bodyPr/>
        <a:lstStyle/>
        <a:p>
          <a:endParaRPr lang="en-US"/>
        </a:p>
      </dgm:t>
    </dgm:pt>
    <dgm:pt modelId="{3A50F14D-B52B-4322-A3E7-E8717295574B}">
      <dgm:prSet/>
      <dgm:spPr/>
      <dgm:t>
        <a:bodyPr/>
        <a:lstStyle/>
        <a:p>
          <a:r>
            <a:rPr lang="en-US"/>
            <a:t>How can Justice exist without forgiveness? How can my forgiveness be my forgiveness without my Justice?</a:t>
          </a:r>
        </a:p>
      </dgm:t>
    </dgm:pt>
    <dgm:pt modelId="{51B2A00A-48EE-4B08-9489-B349F3FB68D5}" type="parTrans" cxnId="{C2756EB1-9001-43FC-8059-41DE27F42436}">
      <dgm:prSet/>
      <dgm:spPr/>
      <dgm:t>
        <a:bodyPr/>
        <a:lstStyle/>
        <a:p>
          <a:endParaRPr lang="en-US"/>
        </a:p>
      </dgm:t>
    </dgm:pt>
    <dgm:pt modelId="{8C8E4EC4-D45F-4ACE-BAE2-A31820823F77}" type="sibTrans" cxnId="{C2756EB1-9001-43FC-8059-41DE27F42436}">
      <dgm:prSet/>
      <dgm:spPr/>
      <dgm:t>
        <a:bodyPr/>
        <a:lstStyle/>
        <a:p>
          <a:endParaRPr lang="en-US"/>
        </a:p>
      </dgm:t>
    </dgm:pt>
    <dgm:pt modelId="{F586E43B-3EAC-4377-B9EF-90E4BB8D7785}">
      <dgm:prSet/>
      <dgm:spPr/>
      <dgm:t>
        <a:bodyPr/>
        <a:lstStyle/>
        <a:p>
          <a:r>
            <a:rPr lang="en-US"/>
            <a:t>How can my forgiveness help me become less judgemental in order to seek true Justice?</a:t>
          </a:r>
        </a:p>
      </dgm:t>
    </dgm:pt>
    <dgm:pt modelId="{C0CD516E-42AD-40C4-B026-531207C9062E}" type="parTrans" cxnId="{17C80610-4D59-4FBE-A849-9DED44ADC320}">
      <dgm:prSet/>
      <dgm:spPr/>
      <dgm:t>
        <a:bodyPr/>
        <a:lstStyle/>
        <a:p>
          <a:endParaRPr lang="en-US"/>
        </a:p>
      </dgm:t>
    </dgm:pt>
    <dgm:pt modelId="{FF9047FB-F21D-4DF0-BB7F-5A5DE8D296E7}" type="sibTrans" cxnId="{17C80610-4D59-4FBE-A849-9DED44ADC320}">
      <dgm:prSet/>
      <dgm:spPr/>
      <dgm:t>
        <a:bodyPr/>
        <a:lstStyle/>
        <a:p>
          <a:endParaRPr lang="en-US"/>
        </a:p>
      </dgm:t>
    </dgm:pt>
    <dgm:pt modelId="{52C4BFDE-5E12-4F00-B6AC-12BC83373181}">
      <dgm:prSet/>
      <dgm:spPr/>
      <dgm:t>
        <a:bodyPr/>
        <a:lstStyle/>
        <a:p>
          <a:r>
            <a:rPr lang="en-US"/>
            <a:t>How can Justice help me to better understand my own mistakes in order that I can seek forgiveness?</a:t>
          </a:r>
        </a:p>
      </dgm:t>
    </dgm:pt>
    <dgm:pt modelId="{B33D602B-2A1E-48AA-8C7B-8BBE57B1AE40}" type="parTrans" cxnId="{ABA926FB-5BFA-46CD-A8C9-98EFD5B4027A}">
      <dgm:prSet/>
      <dgm:spPr/>
      <dgm:t>
        <a:bodyPr/>
        <a:lstStyle/>
        <a:p>
          <a:endParaRPr lang="en-US"/>
        </a:p>
      </dgm:t>
    </dgm:pt>
    <dgm:pt modelId="{2A6A382A-03DB-4A37-BF98-E88CF3167288}" type="sibTrans" cxnId="{ABA926FB-5BFA-46CD-A8C9-98EFD5B4027A}">
      <dgm:prSet/>
      <dgm:spPr/>
      <dgm:t>
        <a:bodyPr/>
        <a:lstStyle/>
        <a:p>
          <a:endParaRPr lang="en-US"/>
        </a:p>
      </dgm:t>
    </dgm:pt>
    <dgm:pt modelId="{88065967-3C42-4E47-85DC-9F529928FAB3}" type="pres">
      <dgm:prSet presAssocID="{BD8001DE-C1B1-4F16-A6D3-4528C74607F6}" presName="matrix" presStyleCnt="0">
        <dgm:presLayoutVars>
          <dgm:chMax val="1"/>
          <dgm:dir/>
          <dgm:resizeHandles val="exact"/>
        </dgm:presLayoutVars>
      </dgm:prSet>
      <dgm:spPr/>
    </dgm:pt>
    <dgm:pt modelId="{B096F7F6-D525-8448-B092-B0D60D7B18E7}" type="pres">
      <dgm:prSet presAssocID="{BD8001DE-C1B1-4F16-A6D3-4528C74607F6}" presName="diamond" presStyleLbl="bgShp" presStyleIdx="0" presStyleCnt="1"/>
      <dgm:spPr/>
    </dgm:pt>
    <dgm:pt modelId="{E68842D9-6259-A24A-9899-C5B87E54AAF8}" type="pres">
      <dgm:prSet presAssocID="{BD8001DE-C1B1-4F16-A6D3-4528C74607F6}" presName="quad1" presStyleLbl="node1" presStyleIdx="0" presStyleCnt="4">
        <dgm:presLayoutVars>
          <dgm:chMax val="0"/>
          <dgm:chPref val="0"/>
          <dgm:bulletEnabled val="1"/>
        </dgm:presLayoutVars>
      </dgm:prSet>
      <dgm:spPr/>
    </dgm:pt>
    <dgm:pt modelId="{5F05948A-B75F-444D-80DB-325B57099363}" type="pres">
      <dgm:prSet presAssocID="{BD8001DE-C1B1-4F16-A6D3-4528C74607F6}" presName="quad2" presStyleLbl="node1" presStyleIdx="1" presStyleCnt="4">
        <dgm:presLayoutVars>
          <dgm:chMax val="0"/>
          <dgm:chPref val="0"/>
          <dgm:bulletEnabled val="1"/>
        </dgm:presLayoutVars>
      </dgm:prSet>
      <dgm:spPr/>
    </dgm:pt>
    <dgm:pt modelId="{9F104D11-2613-2945-B1EE-18EA62A363DC}" type="pres">
      <dgm:prSet presAssocID="{BD8001DE-C1B1-4F16-A6D3-4528C74607F6}" presName="quad3" presStyleLbl="node1" presStyleIdx="2" presStyleCnt="4">
        <dgm:presLayoutVars>
          <dgm:chMax val="0"/>
          <dgm:chPref val="0"/>
          <dgm:bulletEnabled val="1"/>
        </dgm:presLayoutVars>
      </dgm:prSet>
      <dgm:spPr/>
    </dgm:pt>
    <dgm:pt modelId="{D9CE261B-D080-FC41-B1C2-A32160B8DB84}" type="pres">
      <dgm:prSet presAssocID="{BD8001DE-C1B1-4F16-A6D3-4528C74607F6}" presName="quad4" presStyleLbl="node1" presStyleIdx="3" presStyleCnt="4">
        <dgm:presLayoutVars>
          <dgm:chMax val="0"/>
          <dgm:chPref val="0"/>
          <dgm:bulletEnabled val="1"/>
        </dgm:presLayoutVars>
      </dgm:prSet>
      <dgm:spPr/>
    </dgm:pt>
  </dgm:ptLst>
  <dgm:cxnLst>
    <dgm:cxn modelId="{6F2A9706-C253-40D1-BD7E-557889D9ABC2}" srcId="{BD8001DE-C1B1-4F16-A6D3-4528C74607F6}" destId="{26F9818E-6090-49AB-A49F-97158EFDB63C}" srcOrd="0" destOrd="0" parTransId="{7D49A182-E4C3-4AD9-A432-9BA8F7532C3E}" sibTransId="{E5567681-D06F-4DB3-917B-418EE0BFA3D9}"/>
    <dgm:cxn modelId="{1B68150E-B1D6-AE4C-BCD5-36D032793517}" type="presOf" srcId="{26F9818E-6090-49AB-A49F-97158EFDB63C}" destId="{E68842D9-6259-A24A-9899-C5B87E54AAF8}" srcOrd="0" destOrd="0" presId="urn:microsoft.com/office/officeart/2005/8/layout/matrix3"/>
    <dgm:cxn modelId="{17C80610-4D59-4FBE-A849-9DED44ADC320}" srcId="{BD8001DE-C1B1-4F16-A6D3-4528C74607F6}" destId="{F586E43B-3EAC-4377-B9EF-90E4BB8D7785}" srcOrd="2" destOrd="0" parTransId="{C0CD516E-42AD-40C4-B026-531207C9062E}" sibTransId="{FF9047FB-F21D-4DF0-BB7F-5A5DE8D296E7}"/>
    <dgm:cxn modelId="{AC759581-5579-BD4C-9A05-4BE8F798169E}" type="presOf" srcId="{F586E43B-3EAC-4377-B9EF-90E4BB8D7785}" destId="{9F104D11-2613-2945-B1EE-18EA62A363DC}" srcOrd="0" destOrd="0" presId="urn:microsoft.com/office/officeart/2005/8/layout/matrix3"/>
    <dgm:cxn modelId="{C2756EB1-9001-43FC-8059-41DE27F42436}" srcId="{BD8001DE-C1B1-4F16-A6D3-4528C74607F6}" destId="{3A50F14D-B52B-4322-A3E7-E8717295574B}" srcOrd="1" destOrd="0" parTransId="{51B2A00A-48EE-4B08-9489-B349F3FB68D5}" sibTransId="{8C8E4EC4-D45F-4ACE-BAE2-A31820823F77}"/>
    <dgm:cxn modelId="{F4E845DF-DDCD-FF48-B4D3-DE28AA5C79FD}" type="presOf" srcId="{3A50F14D-B52B-4322-A3E7-E8717295574B}" destId="{5F05948A-B75F-444D-80DB-325B57099363}" srcOrd="0" destOrd="0" presId="urn:microsoft.com/office/officeart/2005/8/layout/matrix3"/>
    <dgm:cxn modelId="{D4CB00E7-1447-6649-8E69-ADEBA95A14F2}" type="presOf" srcId="{52C4BFDE-5E12-4F00-B6AC-12BC83373181}" destId="{D9CE261B-D080-FC41-B1C2-A32160B8DB84}" srcOrd="0" destOrd="0" presId="urn:microsoft.com/office/officeart/2005/8/layout/matrix3"/>
    <dgm:cxn modelId="{7A2EDFF0-025B-6549-98D3-826A16CF9689}" type="presOf" srcId="{BD8001DE-C1B1-4F16-A6D3-4528C74607F6}" destId="{88065967-3C42-4E47-85DC-9F529928FAB3}" srcOrd="0" destOrd="0" presId="urn:microsoft.com/office/officeart/2005/8/layout/matrix3"/>
    <dgm:cxn modelId="{ABA926FB-5BFA-46CD-A8C9-98EFD5B4027A}" srcId="{BD8001DE-C1B1-4F16-A6D3-4528C74607F6}" destId="{52C4BFDE-5E12-4F00-B6AC-12BC83373181}" srcOrd="3" destOrd="0" parTransId="{B33D602B-2A1E-48AA-8C7B-8BBE57B1AE40}" sibTransId="{2A6A382A-03DB-4A37-BF98-E88CF3167288}"/>
    <dgm:cxn modelId="{D1540802-3911-D949-9E80-E9D91327C8A3}" type="presParOf" srcId="{88065967-3C42-4E47-85DC-9F529928FAB3}" destId="{B096F7F6-D525-8448-B092-B0D60D7B18E7}" srcOrd="0" destOrd="0" presId="urn:microsoft.com/office/officeart/2005/8/layout/matrix3"/>
    <dgm:cxn modelId="{16D9FA3D-3DDA-464C-8A70-257595CC218D}" type="presParOf" srcId="{88065967-3C42-4E47-85DC-9F529928FAB3}" destId="{E68842D9-6259-A24A-9899-C5B87E54AAF8}" srcOrd="1" destOrd="0" presId="urn:microsoft.com/office/officeart/2005/8/layout/matrix3"/>
    <dgm:cxn modelId="{3EC652F6-CEBA-9F43-B906-0869F0A166C8}" type="presParOf" srcId="{88065967-3C42-4E47-85DC-9F529928FAB3}" destId="{5F05948A-B75F-444D-80DB-325B57099363}" srcOrd="2" destOrd="0" presId="urn:microsoft.com/office/officeart/2005/8/layout/matrix3"/>
    <dgm:cxn modelId="{42CCAA3D-5893-1A4E-BE3D-4C48A193C3BC}" type="presParOf" srcId="{88065967-3C42-4E47-85DC-9F529928FAB3}" destId="{9F104D11-2613-2945-B1EE-18EA62A363DC}" srcOrd="3" destOrd="0" presId="urn:microsoft.com/office/officeart/2005/8/layout/matrix3"/>
    <dgm:cxn modelId="{1BE7EF09-A926-144B-9B68-71478D6E4E77}" type="presParOf" srcId="{88065967-3C42-4E47-85DC-9F529928FAB3}" destId="{D9CE261B-D080-FC41-B1C2-A32160B8DB8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64CA9E-CF30-44C9-B657-9B7D6DC4B02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2617068-1BDC-487A-88AA-9E08FC5929BB}">
      <dgm:prSet/>
      <dgm:spPr/>
      <dgm:t>
        <a:bodyPr/>
        <a:lstStyle/>
        <a:p>
          <a:r>
            <a:rPr lang="en-US"/>
            <a:t>What is the relationship between my Forgiveness and my Kindness?</a:t>
          </a:r>
        </a:p>
      </dgm:t>
    </dgm:pt>
    <dgm:pt modelId="{0355D689-2C5C-4132-8FA7-7D9E4DEA9907}" type="parTrans" cxnId="{C802A82A-2D43-4DC4-83EF-4F5CB99F158C}">
      <dgm:prSet/>
      <dgm:spPr/>
      <dgm:t>
        <a:bodyPr/>
        <a:lstStyle/>
        <a:p>
          <a:endParaRPr lang="en-US"/>
        </a:p>
      </dgm:t>
    </dgm:pt>
    <dgm:pt modelId="{1167B38B-6224-4EBF-81EE-244D717F425A}" type="sibTrans" cxnId="{C802A82A-2D43-4DC4-83EF-4F5CB99F158C}">
      <dgm:prSet/>
      <dgm:spPr/>
      <dgm:t>
        <a:bodyPr/>
        <a:lstStyle/>
        <a:p>
          <a:endParaRPr lang="en-US"/>
        </a:p>
      </dgm:t>
    </dgm:pt>
    <dgm:pt modelId="{A69CFD4F-3CF3-4A86-B64C-558AE6DE863B}">
      <dgm:prSet/>
      <dgm:spPr/>
      <dgm:t>
        <a:bodyPr/>
        <a:lstStyle/>
        <a:p>
          <a:r>
            <a:rPr lang="en-US"/>
            <a:t>What is forgiveness if not an act of kindness? What is kindness without forgiveness?</a:t>
          </a:r>
        </a:p>
      </dgm:t>
    </dgm:pt>
    <dgm:pt modelId="{3C24CB75-B117-4830-8F5B-45E3C3BCF5E9}" type="parTrans" cxnId="{C7355AC8-BF72-4307-9D7B-FAFB47838714}">
      <dgm:prSet/>
      <dgm:spPr/>
      <dgm:t>
        <a:bodyPr/>
        <a:lstStyle/>
        <a:p>
          <a:endParaRPr lang="en-US"/>
        </a:p>
      </dgm:t>
    </dgm:pt>
    <dgm:pt modelId="{595F6FAA-3079-42EC-8163-376EB88A3CFA}" type="sibTrans" cxnId="{C7355AC8-BF72-4307-9D7B-FAFB47838714}">
      <dgm:prSet/>
      <dgm:spPr/>
      <dgm:t>
        <a:bodyPr/>
        <a:lstStyle/>
        <a:p>
          <a:endParaRPr lang="en-US"/>
        </a:p>
      </dgm:t>
    </dgm:pt>
    <dgm:pt modelId="{D8737E09-AC12-4FF8-A457-4E65809B588F}">
      <dgm:prSet/>
      <dgm:spPr/>
      <dgm:t>
        <a:bodyPr/>
        <a:lstStyle/>
        <a:p>
          <a:r>
            <a:rPr lang="en-US"/>
            <a:t>How can my kindness help[ me to become more forgiving?</a:t>
          </a:r>
        </a:p>
      </dgm:t>
    </dgm:pt>
    <dgm:pt modelId="{AFB421BE-52D5-4C99-AFAD-E5AAC6727113}" type="parTrans" cxnId="{69BBCB67-114C-4A7F-B62D-38C56B2F0B07}">
      <dgm:prSet/>
      <dgm:spPr/>
      <dgm:t>
        <a:bodyPr/>
        <a:lstStyle/>
        <a:p>
          <a:endParaRPr lang="en-US"/>
        </a:p>
      </dgm:t>
    </dgm:pt>
    <dgm:pt modelId="{B2CC678B-96C2-41A3-872F-EDDD4733FAE1}" type="sibTrans" cxnId="{69BBCB67-114C-4A7F-B62D-38C56B2F0B07}">
      <dgm:prSet/>
      <dgm:spPr/>
      <dgm:t>
        <a:bodyPr/>
        <a:lstStyle/>
        <a:p>
          <a:endParaRPr lang="en-US"/>
        </a:p>
      </dgm:t>
    </dgm:pt>
    <dgm:pt modelId="{A8D430B6-3BCA-4CD6-9152-9A845780216E}">
      <dgm:prSet/>
      <dgm:spPr/>
      <dgm:t>
        <a:bodyPr/>
        <a:lstStyle/>
        <a:p>
          <a:r>
            <a:rPr lang="en-US"/>
            <a:t>How can my forgiveness help me to become more kind?</a:t>
          </a:r>
        </a:p>
      </dgm:t>
    </dgm:pt>
    <dgm:pt modelId="{600C9C60-FFEC-40A0-BF7F-9C10966186E5}" type="parTrans" cxnId="{D2641B0F-0683-45F0-90A0-2DAC2AF6B46D}">
      <dgm:prSet/>
      <dgm:spPr/>
      <dgm:t>
        <a:bodyPr/>
        <a:lstStyle/>
        <a:p>
          <a:endParaRPr lang="en-US"/>
        </a:p>
      </dgm:t>
    </dgm:pt>
    <dgm:pt modelId="{3912ADCF-2088-4893-8F73-073D1FD8143A}" type="sibTrans" cxnId="{D2641B0F-0683-45F0-90A0-2DAC2AF6B46D}">
      <dgm:prSet/>
      <dgm:spPr/>
      <dgm:t>
        <a:bodyPr/>
        <a:lstStyle/>
        <a:p>
          <a:endParaRPr lang="en-US"/>
        </a:p>
      </dgm:t>
    </dgm:pt>
    <dgm:pt modelId="{DDDAF47B-A6EF-4D05-8625-C0EFB1CFDCC2}">
      <dgm:prSet/>
      <dgm:spPr/>
      <dgm:t>
        <a:bodyPr/>
        <a:lstStyle/>
        <a:p>
          <a:r>
            <a:rPr lang="en-US"/>
            <a:t>Am I more or less likely to be kind to the one that I truly forgive?</a:t>
          </a:r>
        </a:p>
      </dgm:t>
    </dgm:pt>
    <dgm:pt modelId="{49A24024-34EC-4B05-8D80-F209E2019278}" type="parTrans" cxnId="{30CDC5EA-89F9-4FC5-8D0D-8607F92E2EE3}">
      <dgm:prSet/>
      <dgm:spPr/>
      <dgm:t>
        <a:bodyPr/>
        <a:lstStyle/>
        <a:p>
          <a:endParaRPr lang="en-US"/>
        </a:p>
      </dgm:t>
    </dgm:pt>
    <dgm:pt modelId="{B6D66533-E943-47B2-A1DA-881D26090908}" type="sibTrans" cxnId="{30CDC5EA-89F9-4FC5-8D0D-8607F92E2EE3}">
      <dgm:prSet/>
      <dgm:spPr/>
      <dgm:t>
        <a:bodyPr/>
        <a:lstStyle/>
        <a:p>
          <a:endParaRPr lang="en-US"/>
        </a:p>
      </dgm:t>
    </dgm:pt>
    <dgm:pt modelId="{A22DD45E-D01A-4CBD-88B0-6047970ED73B}">
      <dgm:prSet/>
      <dgm:spPr/>
      <dgm:t>
        <a:bodyPr/>
        <a:lstStyle/>
        <a:p>
          <a:r>
            <a:rPr lang="en-US"/>
            <a:t>Am I more or less likely to forgive the one that I shows me kindness?</a:t>
          </a:r>
        </a:p>
      </dgm:t>
    </dgm:pt>
    <dgm:pt modelId="{6CDD0AF3-27D4-4739-B10B-C9EC712C11B8}" type="parTrans" cxnId="{59600D8B-1148-4744-960B-50D87C69BB29}">
      <dgm:prSet/>
      <dgm:spPr/>
      <dgm:t>
        <a:bodyPr/>
        <a:lstStyle/>
        <a:p>
          <a:endParaRPr lang="en-US"/>
        </a:p>
      </dgm:t>
    </dgm:pt>
    <dgm:pt modelId="{7C064811-25AC-4EE4-BCBA-43AB152D1788}" type="sibTrans" cxnId="{59600D8B-1148-4744-960B-50D87C69BB29}">
      <dgm:prSet/>
      <dgm:spPr/>
      <dgm:t>
        <a:bodyPr/>
        <a:lstStyle/>
        <a:p>
          <a:endParaRPr lang="en-US"/>
        </a:p>
      </dgm:t>
    </dgm:pt>
    <dgm:pt modelId="{E8170107-3228-422C-A999-B77D234912A4}">
      <dgm:prSet/>
      <dgm:spPr/>
      <dgm:t>
        <a:bodyPr/>
        <a:lstStyle/>
        <a:p>
          <a:r>
            <a:rPr lang="en-US"/>
            <a:t>Do I feel more or less worthy of forgiveness when I show kindness to others?</a:t>
          </a:r>
        </a:p>
      </dgm:t>
    </dgm:pt>
    <dgm:pt modelId="{C4442F1C-A983-48D9-BCAE-4B66A6B40047}" type="parTrans" cxnId="{0396F83F-EE8D-45B6-9767-DFEB79FEC6E5}">
      <dgm:prSet/>
      <dgm:spPr/>
      <dgm:t>
        <a:bodyPr/>
        <a:lstStyle/>
        <a:p>
          <a:endParaRPr lang="en-US"/>
        </a:p>
      </dgm:t>
    </dgm:pt>
    <dgm:pt modelId="{384E97A7-3A62-42E0-8262-43E7DA397FF0}" type="sibTrans" cxnId="{0396F83F-EE8D-45B6-9767-DFEB79FEC6E5}">
      <dgm:prSet/>
      <dgm:spPr/>
      <dgm:t>
        <a:bodyPr/>
        <a:lstStyle/>
        <a:p>
          <a:endParaRPr lang="en-US"/>
        </a:p>
      </dgm:t>
    </dgm:pt>
    <dgm:pt modelId="{EC28AD8C-90AD-4B4F-9057-653FBEE5B44F}">
      <dgm:prSet/>
      <dgm:spPr/>
      <dgm:t>
        <a:bodyPr/>
        <a:lstStyle/>
        <a:p>
          <a:r>
            <a:rPr lang="en-US"/>
            <a:t>How can kindness help me to feel more able to seek forgiveness from my Source of Kindness and Forgiveness?</a:t>
          </a:r>
        </a:p>
      </dgm:t>
    </dgm:pt>
    <dgm:pt modelId="{9F0F129A-10E2-41DB-AB0D-690CEB5A1963}" type="parTrans" cxnId="{D8747F9F-EFB1-46ED-B4C5-2912FDA5644F}">
      <dgm:prSet/>
      <dgm:spPr/>
      <dgm:t>
        <a:bodyPr/>
        <a:lstStyle/>
        <a:p>
          <a:endParaRPr lang="en-US"/>
        </a:p>
      </dgm:t>
    </dgm:pt>
    <dgm:pt modelId="{9E12107D-A0C4-465B-88FF-7EA5D8192A4C}" type="sibTrans" cxnId="{D8747F9F-EFB1-46ED-B4C5-2912FDA5644F}">
      <dgm:prSet/>
      <dgm:spPr/>
      <dgm:t>
        <a:bodyPr/>
        <a:lstStyle/>
        <a:p>
          <a:endParaRPr lang="en-US"/>
        </a:p>
      </dgm:t>
    </dgm:pt>
    <dgm:pt modelId="{EE844DDB-4E5F-7D4A-A0D4-F0634D9D7CB4}" type="pres">
      <dgm:prSet presAssocID="{1764CA9E-CF30-44C9-B657-9B7D6DC4B02B}" presName="diagram" presStyleCnt="0">
        <dgm:presLayoutVars>
          <dgm:dir/>
          <dgm:resizeHandles val="exact"/>
        </dgm:presLayoutVars>
      </dgm:prSet>
      <dgm:spPr/>
    </dgm:pt>
    <dgm:pt modelId="{1FEECAA0-B8B6-8D4B-A2B3-B00D3F88144D}" type="pres">
      <dgm:prSet presAssocID="{92617068-1BDC-487A-88AA-9E08FC5929BB}" presName="node" presStyleLbl="node1" presStyleIdx="0" presStyleCnt="8">
        <dgm:presLayoutVars>
          <dgm:bulletEnabled val="1"/>
        </dgm:presLayoutVars>
      </dgm:prSet>
      <dgm:spPr/>
    </dgm:pt>
    <dgm:pt modelId="{07BE6C57-CE77-6D41-B1E6-EF32E7A0A880}" type="pres">
      <dgm:prSet presAssocID="{1167B38B-6224-4EBF-81EE-244D717F425A}" presName="sibTrans" presStyleCnt="0"/>
      <dgm:spPr/>
    </dgm:pt>
    <dgm:pt modelId="{EEDA005C-823F-B94A-AA65-C42963510E2C}" type="pres">
      <dgm:prSet presAssocID="{A69CFD4F-3CF3-4A86-B64C-558AE6DE863B}" presName="node" presStyleLbl="node1" presStyleIdx="1" presStyleCnt="8">
        <dgm:presLayoutVars>
          <dgm:bulletEnabled val="1"/>
        </dgm:presLayoutVars>
      </dgm:prSet>
      <dgm:spPr/>
    </dgm:pt>
    <dgm:pt modelId="{04125039-E842-854A-9FF6-3CDEDBB06A9A}" type="pres">
      <dgm:prSet presAssocID="{595F6FAA-3079-42EC-8163-376EB88A3CFA}" presName="sibTrans" presStyleCnt="0"/>
      <dgm:spPr/>
    </dgm:pt>
    <dgm:pt modelId="{56954DB2-9F9B-184C-A762-91DFFC37032A}" type="pres">
      <dgm:prSet presAssocID="{D8737E09-AC12-4FF8-A457-4E65809B588F}" presName="node" presStyleLbl="node1" presStyleIdx="2" presStyleCnt="8">
        <dgm:presLayoutVars>
          <dgm:bulletEnabled val="1"/>
        </dgm:presLayoutVars>
      </dgm:prSet>
      <dgm:spPr/>
    </dgm:pt>
    <dgm:pt modelId="{4E49D155-B1C1-3743-A637-E71D08DF1851}" type="pres">
      <dgm:prSet presAssocID="{B2CC678B-96C2-41A3-872F-EDDD4733FAE1}" presName="sibTrans" presStyleCnt="0"/>
      <dgm:spPr/>
    </dgm:pt>
    <dgm:pt modelId="{5665E689-795D-1F4E-9629-1279D2138263}" type="pres">
      <dgm:prSet presAssocID="{A8D430B6-3BCA-4CD6-9152-9A845780216E}" presName="node" presStyleLbl="node1" presStyleIdx="3" presStyleCnt="8">
        <dgm:presLayoutVars>
          <dgm:bulletEnabled val="1"/>
        </dgm:presLayoutVars>
      </dgm:prSet>
      <dgm:spPr/>
    </dgm:pt>
    <dgm:pt modelId="{9831F5F1-C313-6645-8A1D-4E35B1734FF6}" type="pres">
      <dgm:prSet presAssocID="{3912ADCF-2088-4893-8F73-073D1FD8143A}" presName="sibTrans" presStyleCnt="0"/>
      <dgm:spPr/>
    </dgm:pt>
    <dgm:pt modelId="{66752AF0-BC0E-5342-A857-D82A6D891055}" type="pres">
      <dgm:prSet presAssocID="{DDDAF47B-A6EF-4D05-8625-C0EFB1CFDCC2}" presName="node" presStyleLbl="node1" presStyleIdx="4" presStyleCnt="8">
        <dgm:presLayoutVars>
          <dgm:bulletEnabled val="1"/>
        </dgm:presLayoutVars>
      </dgm:prSet>
      <dgm:spPr/>
    </dgm:pt>
    <dgm:pt modelId="{BFDB2C48-4F1A-B943-9FC1-CB97BE627D7D}" type="pres">
      <dgm:prSet presAssocID="{B6D66533-E943-47B2-A1DA-881D26090908}" presName="sibTrans" presStyleCnt="0"/>
      <dgm:spPr/>
    </dgm:pt>
    <dgm:pt modelId="{F847765A-5D02-A644-91B7-C7809CBDB6DB}" type="pres">
      <dgm:prSet presAssocID="{A22DD45E-D01A-4CBD-88B0-6047970ED73B}" presName="node" presStyleLbl="node1" presStyleIdx="5" presStyleCnt="8">
        <dgm:presLayoutVars>
          <dgm:bulletEnabled val="1"/>
        </dgm:presLayoutVars>
      </dgm:prSet>
      <dgm:spPr/>
    </dgm:pt>
    <dgm:pt modelId="{670A524C-2A32-E64E-8778-F857DE48FD80}" type="pres">
      <dgm:prSet presAssocID="{7C064811-25AC-4EE4-BCBA-43AB152D1788}" presName="sibTrans" presStyleCnt="0"/>
      <dgm:spPr/>
    </dgm:pt>
    <dgm:pt modelId="{AA9CB1A3-E451-524C-93D2-183C70778EFE}" type="pres">
      <dgm:prSet presAssocID="{E8170107-3228-422C-A999-B77D234912A4}" presName="node" presStyleLbl="node1" presStyleIdx="6" presStyleCnt="8">
        <dgm:presLayoutVars>
          <dgm:bulletEnabled val="1"/>
        </dgm:presLayoutVars>
      </dgm:prSet>
      <dgm:spPr/>
    </dgm:pt>
    <dgm:pt modelId="{F67FE042-6ED8-2C4E-BADC-BBE897DF008F}" type="pres">
      <dgm:prSet presAssocID="{384E97A7-3A62-42E0-8262-43E7DA397FF0}" presName="sibTrans" presStyleCnt="0"/>
      <dgm:spPr/>
    </dgm:pt>
    <dgm:pt modelId="{497A7381-A20E-6D49-9C17-8EC5702C1DAA}" type="pres">
      <dgm:prSet presAssocID="{EC28AD8C-90AD-4B4F-9057-653FBEE5B44F}" presName="node" presStyleLbl="node1" presStyleIdx="7" presStyleCnt="8">
        <dgm:presLayoutVars>
          <dgm:bulletEnabled val="1"/>
        </dgm:presLayoutVars>
      </dgm:prSet>
      <dgm:spPr/>
    </dgm:pt>
  </dgm:ptLst>
  <dgm:cxnLst>
    <dgm:cxn modelId="{7CCDBA0A-54F2-F446-A868-34FDC7C8DE2A}" type="presOf" srcId="{A69CFD4F-3CF3-4A86-B64C-558AE6DE863B}" destId="{EEDA005C-823F-B94A-AA65-C42963510E2C}" srcOrd="0" destOrd="0" presId="urn:microsoft.com/office/officeart/2005/8/layout/default"/>
    <dgm:cxn modelId="{D2641B0F-0683-45F0-90A0-2DAC2AF6B46D}" srcId="{1764CA9E-CF30-44C9-B657-9B7D6DC4B02B}" destId="{A8D430B6-3BCA-4CD6-9152-9A845780216E}" srcOrd="3" destOrd="0" parTransId="{600C9C60-FFEC-40A0-BF7F-9C10966186E5}" sibTransId="{3912ADCF-2088-4893-8F73-073D1FD8143A}"/>
    <dgm:cxn modelId="{8E648317-CED7-804A-86FA-5B95810F1417}" type="presOf" srcId="{92617068-1BDC-487A-88AA-9E08FC5929BB}" destId="{1FEECAA0-B8B6-8D4B-A2B3-B00D3F88144D}" srcOrd="0" destOrd="0" presId="urn:microsoft.com/office/officeart/2005/8/layout/default"/>
    <dgm:cxn modelId="{C802A82A-2D43-4DC4-83EF-4F5CB99F158C}" srcId="{1764CA9E-CF30-44C9-B657-9B7D6DC4B02B}" destId="{92617068-1BDC-487A-88AA-9E08FC5929BB}" srcOrd="0" destOrd="0" parTransId="{0355D689-2C5C-4132-8FA7-7D9E4DEA9907}" sibTransId="{1167B38B-6224-4EBF-81EE-244D717F425A}"/>
    <dgm:cxn modelId="{2CF7402E-DB5E-184D-B048-99AD087E5F9B}" type="presOf" srcId="{A8D430B6-3BCA-4CD6-9152-9A845780216E}" destId="{5665E689-795D-1F4E-9629-1279D2138263}" srcOrd="0" destOrd="0" presId="urn:microsoft.com/office/officeart/2005/8/layout/default"/>
    <dgm:cxn modelId="{0396F83F-EE8D-45B6-9767-DFEB79FEC6E5}" srcId="{1764CA9E-CF30-44C9-B657-9B7D6DC4B02B}" destId="{E8170107-3228-422C-A999-B77D234912A4}" srcOrd="6" destOrd="0" parTransId="{C4442F1C-A983-48D9-BCAE-4B66A6B40047}" sibTransId="{384E97A7-3A62-42E0-8262-43E7DA397FF0}"/>
    <dgm:cxn modelId="{69BBCB67-114C-4A7F-B62D-38C56B2F0B07}" srcId="{1764CA9E-CF30-44C9-B657-9B7D6DC4B02B}" destId="{D8737E09-AC12-4FF8-A457-4E65809B588F}" srcOrd="2" destOrd="0" parTransId="{AFB421BE-52D5-4C99-AFAD-E5AAC6727113}" sibTransId="{B2CC678B-96C2-41A3-872F-EDDD4733FAE1}"/>
    <dgm:cxn modelId="{D35C376C-C6C4-ED46-9A0A-AD7F790F74A1}" type="presOf" srcId="{D8737E09-AC12-4FF8-A457-4E65809B588F}" destId="{56954DB2-9F9B-184C-A762-91DFFC37032A}" srcOrd="0" destOrd="0" presId="urn:microsoft.com/office/officeart/2005/8/layout/default"/>
    <dgm:cxn modelId="{232E6F83-AFC7-014A-8F39-268EFE16BA67}" type="presOf" srcId="{A22DD45E-D01A-4CBD-88B0-6047970ED73B}" destId="{F847765A-5D02-A644-91B7-C7809CBDB6DB}" srcOrd="0" destOrd="0" presId="urn:microsoft.com/office/officeart/2005/8/layout/default"/>
    <dgm:cxn modelId="{6EDECF89-E2C6-424C-A7AB-2986B7B468D8}" type="presOf" srcId="{E8170107-3228-422C-A999-B77D234912A4}" destId="{AA9CB1A3-E451-524C-93D2-183C70778EFE}" srcOrd="0" destOrd="0" presId="urn:microsoft.com/office/officeart/2005/8/layout/default"/>
    <dgm:cxn modelId="{59600D8B-1148-4744-960B-50D87C69BB29}" srcId="{1764CA9E-CF30-44C9-B657-9B7D6DC4B02B}" destId="{A22DD45E-D01A-4CBD-88B0-6047970ED73B}" srcOrd="5" destOrd="0" parTransId="{6CDD0AF3-27D4-4739-B10B-C9EC712C11B8}" sibTransId="{7C064811-25AC-4EE4-BCBA-43AB152D1788}"/>
    <dgm:cxn modelId="{D8747F9F-EFB1-46ED-B4C5-2912FDA5644F}" srcId="{1764CA9E-CF30-44C9-B657-9B7D6DC4B02B}" destId="{EC28AD8C-90AD-4B4F-9057-653FBEE5B44F}" srcOrd="7" destOrd="0" parTransId="{9F0F129A-10E2-41DB-AB0D-690CEB5A1963}" sibTransId="{9E12107D-A0C4-465B-88FF-7EA5D8192A4C}"/>
    <dgm:cxn modelId="{A170FBAD-84C4-BF43-B606-11CD10BAA464}" type="presOf" srcId="{1764CA9E-CF30-44C9-B657-9B7D6DC4B02B}" destId="{EE844DDB-4E5F-7D4A-A0D4-F0634D9D7CB4}" srcOrd="0" destOrd="0" presId="urn:microsoft.com/office/officeart/2005/8/layout/default"/>
    <dgm:cxn modelId="{74B50DB8-7F42-F145-933B-589C89AE2EAF}" type="presOf" srcId="{DDDAF47B-A6EF-4D05-8625-C0EFB1CFDCC2}" destId="{66752AF0-BC0E-5342-A857-D82A6D891055}" srcOrd="0" destOrd="0" presId="urn:microsoft.com/office/officeart/2005/8/layout/default"/>
    <dgm:cxn modelId="{C7355AC8-BF72-4307-9D7B-FAFB47838714}" srcId="{1764CA9E-CF30-44C9-B657-9B7D6DC4B02B}" destId="{A69CFD4F-3CF3-4A86-B64C-558AE6DE863B}" srcOrd="1" destOrd="0" parTransId="{3C24CB75-B117-4830-8F5B-45E3C3BCF5E9}" sibTransId="{595F6FAA-3079-42EC-8163-376EB88A3CFA}"/>
    <dgm:cxn modelId="{09518ECB-108F-CE4E-A530-911ED2897D7E}" type="presOf" srcId="{EC28AD8C-90AD-4B4F-9057-653FBEE5B44F}" destId="{497A7381-A20E-6D49-9C17-8EC5702C1DAA}" srcOrd="0" destOrd="0" presId="urn:microsoft.com/office/officeart/2005/8/layout/default"/>
    <dgm:cxn modelId="{30CDC5EA-89F9-4FC5-8D0D-8607F92E2EE3}" srcId="{1764CA9E-CF30-44C9-B657-9B7D6DC4B02B}" destId="{DDDAF47B-A6EF-4D05-8625-C0EFB1CFDCC2}" srcOrd="4" destOrd="0" parTransId="{49A24024-34EC-4B05-8D80-F209E2019278}" sibTransId="{B6D66533-E943-47B2-A1DA-881D26090908}"/>
    <dgm:cxn modelId="{2B974469-AAAC-FB44-BA48-842A1CF03F61}" type="presParOf" srcId="{EE844DDB-4E5F-7D4A-A0D4-F0634D9D7CB4}" destId="{1FEECAA0-B8B6-8D4B-A2B3-B00D3F88144D}" srcOrd="0" destOrd="0" presId="urn:microsoft.com/office/officeart/2005/8/layout/default"/>
    <dgm:cxn modelId="{901D60ED-8225-4D47-9585-6227E9F46CC5}" type="presParOf" srcId="{EE844DDB-4E5F-7D4A-A0D4-F0634D9D7CB4}" destId="{07BE6C57-CE77-6D41-B1E6-EF32E7A0A880}" srcOrd="1" destOrd="0" presId="urn:microsoft.com/office/officeart/2005/8/layout/default"/>
    <dgm:cxn modelId="{0C1B4BFF-1C2A-D847-80A4-1FDBBFF54497}" type="presParOf" srcId="{EE844DDB-4E5F-7D4A-A0D4-F0634D9D7CB4}" destId="{EEDA005C-823F-B94A-AA65-C42963510E2C}" srcOrd="2" destOrd="0" presId="urn:microsoft.com/office/officeart/2005/8/layout/default"/>
    <dgm:cxn modelId="{5410924C-F59B-1A4D-AB56-F00BBFEEF034}" type="presParOf" srcId="{EE844DDB-4E5F-7D4A-A0D4-F0634D9D7CB4}" destId="{04125039-E842-854A-9FF6-3CDEDBB06A9A}" srcOrd="3" destOrd="0" presId="urn:microsoft.com/office/officeart/2005/8/layout/default"/>
    <dgm:cxn modelId="{3B206963-7050-9847-8B58-F5FA7005369B}" type="presParOf" srcId="{EE844DDB-4E5F-7D4A-A0D4-F0634D9D7CB4}" destId="{56954DB2-9F9B-184C-A762-91DFFC37032A}" srcOrd="4" destOrd="0" presId="urn:microsoft.com/office/officeart/2005/8/layout/default"/>
    <dgm:cxn modelId="{25F2E714-2F16-9846-B005-3D562E95BFE7}" type="presParOf" srcId="{EE844DDB-4E5F-7D4A-A0D4-F0634D9D7CB4}" destId="{4E49D155-B1C1-3743-A637-E71D08DF1851}" srcOrd="5" destOrd="0" presId="urn:microsoft.com/office/officeart/2005/8/layout/default"/>
    <dgm:cxn modelId="{9BF29BBF-75DE-0149-AF54-471E6C979C07}" type="presParOf" srcId="{EE844DDB-4E5F-7D4A-A0D4-F0634D9D7CB4}" destId="{5665E689-795D-1F4E-9629-1279D2138263}" srcOrd="6" destOrd="0" presId="urn:microsoft.com/office/officeart/2005/8/layout/default"/>
    <dgm:cxn modelId="{56363A40-8B21-B742-B7C5-54AB35F8D060}" type="presParOf" srcId="{EE844DDB-4E5F-7D4A-A0D4-F0634D9D7CB4}" destId="{9831F5F1-C313-6645-8A1D-4E35B1734FF6}" srcOrd="7" destOrd="0" presId="urn:microsoft.com/office/officeart/2005/8/layout/default"/>
    <dgm:cxn modelId="{D3A8FEA9-37B6-8041-80F0-CCED862D861D}" type="presParOf" srcId="{EE844DDB-4E5F-7D4A-A0D4-F0634D9D7CB4}" destId="{66752AF0-BC0E-5342-A857-D82A6D891055}" srcOrd="8" destOrd="0" presId="urn:microsoft.com/office/officeart/2005/8/layout/default"/>
    <dgm:cxn modelId="{08E6BEF8-499C-3A49-A960-655954FA1C28}" type="presParOf" srcId="{EE844DDB-4E5F-7D4A-A0D4-F0634D9D7CB4}" destId="{BFDB2C48-4F1A-B943-9FC1-CB97BE627D7D}" srcOrd="9" destOrd="0" presId="urn:microsoft.com/office/officeart/2005/8/layout/default"/>
    <dgm:cxn modelId="{ACB633DC-C578-3147-9609-F32B861A4FA5}" type="presParOf" srcId="{EE844DDB-4E5F-7D4A-A0D4-F0634D9D7CB4}" destId="{F847765A-5D02-A644-91B7-C7809CBDB6DB}" srcOrd="10" destOrd="0" presId="urn:microsoft.com/office/officeart/2005/8/layout/default"/>
    <dgm:cxn modelId="{C5E10964-A747-BC40-B499-B4AE30988D09}" type="presParOf" srcId="{EE844DDB-4E5F-7D4A-A0D4-F0634D9D7CB4}" destId="{670A524C-2A32-E64E-8778-F857DE48FD80}" srcOrd="11" destOrd="0" presId="urn:microsoft.com/office/officeart/2005/8/layout/default"/>
    <dgm:cxn modelId="{F3A26184-F911-784E-9949-F397F00E1980}" type="presParOf" srcId="{EE844DDB-4E5F-7D4A-A0D4-F0634D9D7CB4}" destId="{AA9CB1A3-E451-524C-93D2-183C70778EFE}" srcOrd="12" destOrd="0" presId="urn:microsoft.com/office/officeart/2005/8/layout/default"/>
    <dgm:cxn modelId="{865B7E2A-C34B-6C4A-A020-E5C0A827AB75}" type="presParOf" srcId="{EE844DDB-4E5F-7D4A-A0D4-F0634D9D7CB4}" destId="{F67FE042-6ED8-2C4E-BADC-BBE897DF008F}" srcOrd="13" destOrd="0" presId="urn:microsoft.com/office/officeart/2005/8/layout/default"/>
    <dgm:cxn modelId="{28C2D707-D550-6344-AAFF-C37A7F6BEC36}" type="presParOf" srcId="{EE844DDB-4E5F-7D4A-A0D4-F0634D9D7CB4}" destId="{497A7381-A20E-6D49-9C17-8EC5702C1DA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5EF461-B6A3-4605-B67F-AAAADE1DC015}" type="doc">
      <dgm:prSet loTypeId="urn:microsoft.com/office/officeart/2005/8/layout/matrix3" loCatId="matrix" qsTypeId="urn:microsoft.com/office/officeart/2005/8/quickstyle/simple1" qsCatId="simple" csTypeId="urn:microsoft.com/office/officeart/2005/8/colors/accent4_2" csCatId="accent4"/>
      <dgm:spPr/>
      <dgm:t>
        <a:bodyPr/>
        <a:lstStyle/>
        <a:p>
          <a:endParaRPr lang="en-US"/>
        </a:p>
      </dgm:t>
    </dgm:pt>
    <dgm:pt modelId="{BDC539B2-D957-47A5-8F2D-E2E4F8E88801}">
      <dgm:prSet/>
      <dgm:spPr/>
      <dgm:t>
        <a:bodyPr/>
        <a:lstStyle/>
        <a:p>
          <a:r>
            <a:rPr lang="en-US"/>
            <a:t>How does gossiping and slander affect my ability to forgive others and seek their forgiveness?</a:t>
          </a:r>
        </a:p>
      </dgm:t>
    </dgm:pt>
    <dgm:pt modelId="{7E7A96C7-5055-44DB-AF1A-A05A3E5B0DEC}" type="parTrans" cxnId="{96AE4D64-A0E0-4F35-A7E5-CBBBD39B614E}">
      <dgm:prSet/>
      <dgm:spPr/>
      <dgm:t>
        <a:bodyPr/>
        <a:lstStyle/>
        <a:p>
          <a:endParaRPr lang="en-US"/>
        </a:p>
      </dgm:t>
    </dgm:pt>
    <dgm:pt modelId="{3A695B52-426B-435E-8BC1-F785AB0EBB14}" type="sibTrans" cxnId="{96AE4D64-A0E0-4F35-A7E5-CBBBD39B614E}">
      <dgm:prSet/>
      <dgm:spPr/>
      <dgm:t>
        <a:bodyPr/>
        <a:lstStyle/>
        <a:p>
          <a:endParaRPr lang="en-US"/>
        </a:p>
      </dgm:t>
    </dgm:pt>
    <dgm:pt modelId="{B10163D6-19C8-4608-99EF-70ACFB39FCFF}">
      <dgm:prSet/>
      <dgm:spPr/>
      <dgm:t>
        <a:bodyPr/>
        <a:lstStyle/>
        <a:p>
          <a:r>
            <a:rPr lang="en-US"/>
            <a:t>How do intoxicants and addictions prevent me from becoming more able to forgive and repent/mend my ways?</a:t>
          </a:r>
        </a:p>
      </dgm:t>
    </dgm:pt>
    <dgm:pt modelId="{D7527E47-7BFB-4016-B07D-36B7DC728DCA}" type="parTrans" cxnId="{CE0F8710-7DF1-4BAC-8C2F-3DF9C2AE0FE0}">
      <dgm:prSet/>
      <dgm:spPr/>
      <dgm:t>
        <a:bodyPr/>
        <a:lstStyle/>
        <a:p>
          <a:endParaRPr lang="en-US"/>
        </a:p>
      </dgm:t>
    </dgm:pt>
    <dgm:pt modelId="{E85B3082-F9A0-44DC-BD90-E7BA494676A8}" type="sibTrans" cxnId="{CE0F8710-7DF1-4BAC-8C2F-3DF9C2AE0FE0}">
      <dgm:prSet/>
      <dgm:spPr/>
      <dgm:t>
        <a:bodyPr/>
        <a:lstStyle/>
        <a:p>
          <a:endParaRPr lang="en-US"/>
        </a:p>
      </dgm:t>
    </dgm:pt>
    <dgm:pt modelId="{9FA27FC5-3011-4464-B286-31F009291F7B}">
      <dgm:prSet/>
      <dgm:spPr/>
      <dgm:t>
        <a:bodyPr/>
        <a:lstStyle/>
        <a:p>
          <a:r>
            <a:rPr lang="en-US"/>
            <a:t>How does gambling prevent me from taking responsibility of my life and putting more effort into my life purpose?</a:t>
          </a:r>
        </a:p>
      </dgm:t>
    </dgm:pt>
    <dgm:pt modelId="{64E27D32-81FD-4ADA-862E-6AA7E66AF5F0}" type="parTrans" cxnId="{5FDC84B7-5184-4C5F-8998-BE17015F2B7B}">
      <dgm:prSet/>
      <dgm:spPr/>
      <dgm:t>
        <a:bodyPr/>
        <a:lstStyle/>
        <a:p>
          <a:endParaRPr lang="en-US"/>
        </a:p>
      </dgm:t>
    </dgm:pt>
    <dgm:pt modelId="{C1B2D99A-0626-4870-9171-95BF5A7BC156}" type="sibTrans" cxnId="{5FDC84B7-5184-4C5F-8998-BE17015F2B7B}">
      <dgm:prSet/>
      <dgm:spPr/>
      <dgm:t>
        <a:bodyPr/>
        <a:lstStyle/>
        <a:p>
          <a:endParaRPr lang="en-US"/>
        </a:p>
      </dgm:t>
    </dgm:pt>
    <dgm:pt modelId="{695730F4-39F5-4765-BAC4-9B58F01DDA46}">
      <dgm:prSet/>
      <dgm:spPr/>
      <dgm:t>
        <a:bodyPr/>
        <a:lstStyle/>
        <a:p>
          <a:r>
            <a:rPr lang="en-US"/>
            <a:t>How does seeking decision through divining arrows/horoscopes etc prevent me from taking responsibility of my Forgiveness?</a:t>
          </a:r>
        </a:p>
      </dgm:t>
    </dgm:pt>
    <dgm:pt modelId="{7A27B675-E1AE-4A49-9263-343D5A5E2F00}" type="parTrans" cxnId="{21B7E5EF-5717-4083-BBE4-F5B1A85BEC3C}">
      <dgm:prSet/>
      <dgm:spPr/>
      <dgm:t>
        <a:bodyPr/>
        <a:lstStyle/>
        <a:p>
          <a:endParaRPr lang="en-US"/>
        </a:p>
      </dgm:t>
    </dgm:pt>
    <dgm:pt modelId="{5BA8B000-BB4D-43A4-AD57-1700E5669141}" type="sibTrans" cxnId="{21B7E5EF-5717-4083-BBE4-F5B1A85BEC3C}">
      <dgm:prSet/>
      <dgm:spPr/>
      <dgm:t>
        <a:bodyPr/>
        <a:lstStyle/>
        <a:p>
          <a:endParaRPr lang="en-US"/>
        </a:p>
      </dgm:t>
    </dgm:pt>
    <dgm:pt modelId="{691D21FF-6A0A-B647-B217-0B8DF8D186C6}" type="pres">
      <dgm:prSet presAssocID="{435EF461-B6A3-4605-B67F-AAAADE1DC015}" presName="matrix" presStyleCnt="0">
        <dgm:presLayoutVars>
          <dgm:chMax val="1"/>
          <dgm:dir/>
          <dgm:resizeHandles val="exact"/>
        </dgm:presLayoutVars>
      </dgm:prSet>
      <dgm:spPr/>
    </dgm:pt>
    <dgm:pt modelId="{7FA31101-CD2A-5A4B-B18D-D37A21BC0967}" type="pres">
      <dgm:prSet presAssocID="{435EF461-B6A3-4605-B67F-AAAADE1DC015}" presName="diamond" presStyleLbl="bgShp" presStyleIdx="0" presStyleCnt="1"/>
      <dgm:spPr/>
    </dgm:pt>
    <dgm:pt modelId="{820BFDFD-131D-CD46-9512-CC37B481637D}" type="pres">
      <dgm:prSet presAssocID="{435EF461-B6A3-4605-B67F-AAAADE1DC015}" presName="quad1" presStyleLbl="node1" presStyleIdx="0" presStyleCnt="4">
        <dgm:presLayoutVars>
          <dgm:chMax val="0"/>
          <dgm:chPref val="0"/>
          <dgm:bulletEnabled val="1"/>
        </dgm:presLayoutVars>
      </dgm:prSet>
      <dgm:spPr/>
    </dgm:pt>
    <dgm:pt modelId="{D423BED7-1203-954A-8E1E-7CAE84E8F80B}" type="pres">
      <dgm:prSet presAssocID="{435EF461-B6A3-4605-B67F-AAAADE1DC015}" presName="quad2" presStyleLbl="node1" presStyleIdx="1" presStyleCnt="4">
        <dgm:presLayoutVars>
          <dgm:chMax val="0"/>
          <dgm:chPref val="0"/>
          <dgm:bulletEnabled val="1"/>
        </dgm:presLayoutVars>
      </dgm:prSet>
      <dgm:spPr/>
    </dgm:pt>
    <dgm:pt modelId="{67FAEEA2-05A2-E342-8D9A-2AAC6DD47A85}" type="pres">
      <dgm:prSet presAssocID="{435EF461-B6A3-4605-B67F-AAAADE1DC015}" presName="quad3" presStyleLbl="node1" presStyleIdx="2" presStyleCnt="4">
        <dgm:presLayoutVars>
          <dgm:chMax val="0"/>
          <dgm:chPref val="0"/>
          <dgm:bulletEnabled val="1"/>
        </dgm:presLayoutVars>
      </dgm:prSet>
      <dgm:spPr/>
    </dgm:pt>
    <dgm:pt modelId="{5BF619FB-7406-3046-B3CB-CC65FB0B3E93}" type="pres">
      <dgm:prSet presAssocID="{435EF461-B6A3-4605-B67F-AAAADE1DC015}" presName="quad4" presStyleLbl="node1" presStyleIdx="3" presStyleCnt="4">
        <dgm:presLayoutVars>
          <dgm:chMax val="0"/>
          <dgm:chPref val="0"/>
          <dgm:bulletEnabled val="1"/>
        </dgm:presLayoutVars>
      </dgm:prSet>
      <dgm:spPr/>
    </dgm:pt>
  </dgm:ptLst>
  <dgm:cxnLst>
    <dgm:cxn modelId="{CE0F8710-7DF1-4BAC-8C2F-3DF9C2AE0FE0}" srcId="{435EF461-B6A3-4605-B67F-AAAADE1DC015}" destId="{B10163D6-19C8-4608-99EF-70ACFB39FCFF}" srcOrd="1" destOrd="0" parTransId="{D7527E47-7BFB-4016-B07D-36B7DC728DCA}" sibTransId="{E85B3082-F9A0-44DC-BD90-E7BA494676A8}"/>
    <dgm:cxn modelId="{FEAA111F-793C-D64D-AD1D-724844B07FC9}" type="presOf" srcId="{B10163D6-19C8-4608-99EF-70ACFB39FCFF}" destId="{D423BED7-1203-954A-8E1E-7CAE84E8F80B}" srcOrd="0" destOrd="0" presId="urn:microsoft.com/office/officeart/2005/8/layout/matrix3"/>
    <dgm:cxn modelId="{96AE4D64-A0E0-4F35-A7E5-CBBBD39B614E}" srcId="{435EF461-B6A3-4605-B67F-AAAADE1DC015}" destId="{BDC539B2-D957-47A5-8F2D-E2E4F8E88801}" srcOrd="0" destOrd="0" parTransId="{7E7A96C7-5055-44DB-AF1A-A05A3E5B0DEC}" sibTransId="{3A695B52-426B-435E-8BC1-F785AB0EBB14}"/>
    <dgm:cxn modelId="{FEC5B87E-94E6-1C41-8336-FB30893BA660}" type="presOf" srcId="{435EF461-B6A3-4605-B67F-AAAADE1DC015}" destId="{691D21FF-6A0A-B647-B217-0B8DF8D186C6}" srcOrd="0" destOrd="0" presId="urn:microsoft.com/office/officeart/2005/8/layout/matrix3"/>
    <dgm:cxn modelId="{A5E142A0-860E-5044-BAA3-D08CC1EC0BE8}" type="presOf" srcId="{695730F4-39F5-4765-BAC4-9B58F01DDA46}" destId="{5BF619FB-7406-3046-B3CB-CC65FB0B3E93}" srcOrd="0" destOrd="0" presId="urn:microsoft.com/office/officeart/2005/8/layout/matrix3"/>
    <dgm:cxn modelId="{5FDC84B7-5184-4C5F-8998-BE17015F2B7B}" srcId="{435EF461-B6A3-4605-B67F-AAAADE1DC015}" destId="{9FA27FC5-3011-4464-B286-31F009291F7B}" srcOrd="2" destOrd="0" parTransId="{64E27D32-81FD-4ADA-862E-6AA7E66AF5F0}" sibTransId="{C1B2D99A-0626-4870-9171-95BF5A7BC156}"/>
    <dgm:cxn modelId="{302CB8E3-7261-8547-BA2A-65FC11FFE78E}" type="presOf" srcId="{9FA27FC5-3011-4464-B286-31F009291F7B}" destId="{67FAEEA2-05A2-E342-8D9A-2AAC6DD47A85}" srcOrd="0" destOrd="0" presId="urn:microsoft.com/office/officeart/2005/8/layout/matrix3"/>
    <dgm:cxn modelId="{21B7E5EF-5717-4083-BBE4-F5B1A85BEC3C}" srcId="{435EF461-B6A3-4605-B67F-AAAADE1DC015}" destId="{695730F4-39F5-4765-BAC4-9B58F01DDA46}" srcOrd="3" destOrd="0" parTransId="{7A27B675-E1AE-4A49-9263-343D5A5E2F00}" sibTransId="{5BA8B000-BB4D-43A4-AD57-1700E5669141}"/>
    <dgm:cxn modelId="{6CAFC9FF-022D-9B46-A055-66D1AF93C7E8}" type="presOf" srcId="{BDC539B2-D957-47A5-8F2D-E2E4F8E88801}" destId="{820BFDFD-131D-CD46-9512-CC37B481637D}" srcOrd="0" destOrd="0" presId="urn:microsoft.com/office/officeart/2005/8/layout/matrix3"/>
    <dgm:cxn modelId="{4CCB31BF-F54B-7640-80F3-5812B0F6721C}" type="presParOf" srcId="{691D21FF-6A0A-B647-B217-0B8DF8D186C6}" destId="{7FA31101-CD2A-5A4B-B18D-D37A21BC0967}" srcOrd="0" destOrd="0" presId="urn:microsoft.com/office/officeart/2005/8/layout/matrix3"/>
    <dgm:cxn modelId="{0A113DF7-DD21-AB45-B264-64066E8E85B4}" type="presParOf" srcId="{691D21FF-6A0A-B647-B217-0B8DF8D186C6}" destId="{820BFDFD-131D-CD46-9512-CC37B481637D}" srcOrd="1" destOrd="0" presId="urn:microsoft.com/office/officeart/2005/8/layout/matrix3"/>
    <dgm:cxn modelId="{302D4766-632D-2A44-9A4D-383F79876349}" type="presParOf" srcId="{691D21FF-6A0A-B647-B217-0B8DF8D186C6}" destId="{D423BED7-1203-954A-8E1E-7CAE84E8F80B}" srcOrd="2" destOrd="0" presId="urn:microsoft.com/office/officeart/2005/8/layout/matrix3"/>
    <dgm:cxn modelId="{E7529E43-FBEE-3E48-BAEA-8B58DF536612}" type="presParOf" srcId="{691D21FF-6A0A-B647-B217-0B8DF8D186C6}" destId="{67FAEEA2-05A2-E342-8D9A-2AAC6DD47A85}" srcOrd="3" destOrd="0" presId="urn:microsoft.com/office/officeart/2005/8/layout/matrix3"/>
    <dgm:cxn modelId="{AC755229-5AD5-5C46-94A1-FE30C4597574}" type="presParOf" srcId="{691D21FF-6A0A-B647-B217-0B8DF8D186C6}" destId="{5BF619FB-7406-3046-B3CB-CC65FB0B3E9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E48DA9-D801-4DE4-8A38-05916ABCB01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C472837-D440-4D50-990F-BBE5682F4232}">
      <dgm:prSet/>
      <dgm:spPr/>
      <dgm:t>
        <a:bodyPr/>
        <a:lstStyle/>
        <a:p>
          <a:r>
            <a:rPr lang="en-US"/>
            <a:t>To seek forgiveness for my sins and for the sins of others?</a:t>
          </a:r>
        </a:p>
      </dgm:t>
    </dgm:pt>
    <dgm:pt modelId="{F4D87F94-61E3-4776-A808-613081C1A8B7}" type="parTrans" cxnId="{174B997C-8897-4DCD-BB7C-309E2A870CDA}">
      <dgm:prSet/>
      <dgm:spPr/>
      <dgm:t>
        <a:bodyPr/>
        <a:lstStyle/>
        <a:p>
          <a:endParaRPr lang="en-US"/>
        </a:p>
      </dgm:t>
    </dgm:pt>
    <dgm:pt modelId="{0C9643E2-6B75-4424-B7D2-491D58627F9E}" type="sibTrans" cxnId="{174B997C-8897-4DCD-BB7C-309E2A870CDA}">
      <dgm:prSet/>
      <dgm:spPr/>
      <dgm:t>
        <a:bodyPr/>
        <a:lstStyle/>
        <a:p>
          <a:endParaRPr lang="en-US"/>
        </a:p>
      </dgm:t>
    </dgm:pt>
    <dgm:pt modelId="{27AE9887-5573-47D0-BFF9-4479CDDA814B}">
      <dgm:prSet/>
      <dgm:spPr/>
      <dgm:t>
        <a:bodyPr/>
        <a:lstStyle/>
        <a:p>
          <a:r>
            <a:rPr lang="en-US"/>
            <a:t>To Self-Reflect- and seek to better know myself and my Life Purpose?</a:t>
          </a:r>
        </a:p>
      </dgm:t>
    </dgm:pt>
    <dgm:pt modelId="{CD0B28C4-743C-458A-8ECE-E855FD3B3FE6}" type="parTrans" cxnId="{C76A1EB8-3BDB-4F05-A68D-7C8771F95463}">
      <dgm:prSet/>
      <dgm:spPr/>
      <dgm:t>
        <a:bodyPr/>
        <a:lstStyle/>
        <a:p>
          <a:endParaRPr lang="en-US"/>
        </a:p>
      </dgm:t>
    </dgm:pt>
    <dgm:pt modelId="{EA17A103-67A2-4B2F-B188-96BEA1E8E377}" type="sibTrans" cxnId="{C76A1EB8-3BDB-4F05-A68D-7C8771F95463}">
      <dgm:prSet/>
      <dgm:spPr/>
      <dgm:t>
        <a:bodyPr/>
        <a:lstStyle/>
        <a:p>
          <a:endParaRPr lang="en-US"/>
        </a:p>
      </dgm:t>
    </dgm:pt>
    <dgm:pt modelId="{70099E39-73D0-456C-A08A-5AB1EEB16DA3}">
      <dgm:prSet/>
      <dgm:spPr/>
      <dgm:t>
        <a:bodyPr/>
        <a:lstStyle/>
        <a:p>
          <a:r>
            <a:rPr lang="en-US"/>
            <a:t>To seek help and strength in my journey to becoming more forgiving?</a:t>
          </a:r>
        </a:p>
      </dgm:t>
    </dgm:pt>
    <dgm:pt modelId="{23DE6844-C3B1-4FAA-9CFF-C07724F64026}" type="parTrans" cxnId="{8403FF91-75BF-490F-B1B1-36BBE5D1F1F9}">
      <dgm:prSet/>
      <dgm:spPr/>
      <dgm:t>
        <a:bodyPr/>
        <a:lstStyle/>
        <a:p>
          <a:endParaRPr lang="en-US"/>
        </a:p>
      </dgm:t>
    </dgm:pt>
    <dgm:pt modelId="{6B9E25ED-0CB7-4B8A-A7F8-F131103F0955}" type="sibTrans" cxnId="{8403FF91-75BF-490F-B1B1-36BBE5D1F1F9}">
      <dgm:prSet/>
      <dgm:spPr/>
      <dgm:t>
        <a:bodyPr/>
        <a:lstStyle/>
        <a:p>
          <a:endParaRPr lang="en-US"/>
        </a:p>
      </dgm:t>
    </dgm:pt>
    <dgm:pt modelId="{FF89159F-7947-4309-9372-4EC7A5296F4C}">
      <dgm:prSet/>
      <dgm:spPr/>
      <dgm:t>
        <a:bodyPr/>
        <a:lstStyle/>
        <a:p>
          <a:r>
            <a:rPr lang="en-US"/>
            <a:t>To improve my Relationship with my Creator/Source of My Forgiveness?</a:t>
          </a:r>
        </a:p>
      </dgm:t>
    </dgm:pt>
    <dgm:pt modelId="{9A857BD9-53BA-452F-A2A7-07E775C0EE71}" type="parTrans" cxnId="{1D5F3DF5-022E-4440-B219-F13552E712F8}">
      <dgm:prSet/>
      <dgm:spPr/>
      <dgm:t>
        <a:bodyPr/>
        <a:lstStyle/>
        <a:p>
          <a:endParaRPr lang="en-US"/>
        </a:p>
      </dgm:t>
    </dgm:pt>
    <dgm:pt modelId="{54A36A80-CF57-4764-B7F9-3FEB35EF06FB}" type="sibTrans" cxnId="{1D5F3DF5-022E-4440-B219-F13552E712F8}">
      <dgm:prSet/>
      <dgm:spPr/>
      <dgm:t>
        <a:bodyPr/>
        <a:lstStyle/>
        <a:p>
          <a:endParaRPr lang="en-US"/>
        </a:p>
      </dgm:t>
    </dgm:pt>
    <dgm:pt modelId="{5AC81D3B-5690-4D3D-8F85-A9FFCD1C0E53}">
      <dgm:prSet/>
      <dgm:spPr/>
      <dgm:t>
        <a:bodyPr/>
        <a:lstStyle/>
        <a:p>
          <a:r>
            <a:rPr lang="en-US"/>
            <a:t>To help me become a vessel of Forgiveness?</a:t>
          </a:r>
        </a:p>
      </dgm:t>
    </dgm:pt>
    <dgm:pt modelId="{5A427785-1C47-4B04-B723-2BDAEE4F8299}" type="parTrans" cxnId="{627F9A93-C63C-4CA5-8B48-D3C940FA635C}">
      <dgm:prSet/>
      <dgm:spPr/>
      <dgm:t>
        <a:bodyPr/>
        <a:lstStyle/>
        <a:p>
          <a:endParaRPr lang="en-US"/>
        </a:p>
      </dgm:t>
    </dgm:pt>
    <dgm:pt modelId="{48E15CD8-2D5C-467E-9740-C295C1582A8E}" type="sibTrans" cxnId="{627F9A93-C63C-4CA5-8B48-D3C940FA635C}">
      <dgm:prSet/>
      <dgm:spPr/>
      <dgm:t>
        <a:bodyPr/>
        <a:lstStyle/>
        <a:p>
          <a:endParaRPr lang="en-US"/>
        </a:p>
      </dgm:t>
    </dgm:pt>
    <dgm:pt modelId="{DC826183-840C-3E49-9333-3B79AC925B3A}" type="pres">
      <dgm:prSet presAssocID="{B9E48DA9-D801-4DE4-8A38-05916ABCB010}" presName="diagram" presStyleCnt="0">
        <dgm:presLayoutVars>
          <dgm:dir/>
          <dgm:resizeHandles val="exact"/>
        </dgm:presLayoutVars>
      </dgm:prSet>
      <dgm:spPr/>
    </dgm:pt>
    <dgm:pt modelId="{16E3C21E-ABBF-0741-AB32-640E09FEBEF1}" type="pres">
      <dgm:prSet presAssocID="{3C472837-D440-4D50-990F-BBE5682F4232}" presName="node" presStyleLbl="node1" presStyleIdx="0" presStyleCnt="5">
        <dgm:presLayoutVars>
          <dgm:bulletEnabled val="1"/>
        </dgm:presLayoutVars>
      </dgm:prSet>
      <dgm:spPr/>
    </dgm:pt>
    <dgm:pt modelId="{DC815AD2-04FA-5F42-BD56-8BD6C02EFB54}" type="pres">
      <dgm:prSet presAssocID="{0C9643E2-6B75-4424-B7D2-491D58627F9E}" presName="sibTrans" presStyleCnt="0"/>
      <dgm:spPr/>
    </dgm:pt>
    <dgm:pt modelId="{978E7C48-6113-D147-AEAE-52265E3A6C08}" type="pres">
      <dgm:prSet presAssocID="{27AE9887-5573-47D0-BFF9-4479CDDA814B}" presName="node" presStyleLbl="node1" presStyleIdx="1" presStyleCnt="5">
        <dgm:presLayoutVars>
          <dgm:bulletEnabled val="1"/>
        </dgm:presLayoutVars>
      </dgm:prSet>
      <dgm:spPr/>
    </dgm:pt>
    <dgm:pt modelId="{C89FBB45-B8F9-2E49-8A34-32458B600BF6}" type="pres">
      <dgm:prSet presAssocID="{EA17A103-67A2-4B2F-B188-96BEA1E8E377}" presName="sibTrans" presStyleCnt="0"/>
      <dgm:spPr/>
    </dgm:pt>
    <dgm:pt modelId="{F02556B9-CD62-D349-B3F0-42367A3B7029}" type="pres">
      <dgm:prSet presAssocID="{70099E39-73D0-456C-A08A-5AB1EEB16DA3}" presName="node" presStyleLbl="node1" presStyleIdx="2" presStyleCnt="5">
        <dgm:presLayoutVars>
          <dgm:bulletEnabled val="1"/>
        </dgm:presLayoutVars>
      </dgm:prSet>
      <dgm:spPr/>
    </dgm:pt>
    <dgm:pt modelId="{53095B21-2413-F54F-9BA5-72C582EC5258}" type="pres">
      <dgm:prSet presAssocID="{6B9E25ED-0CB7-4B8A-A7F8-F131103F0955}" presName="sibTrans" presStyleCnt="0"/>
      <dgm:spPr/>
    </dgm:pt>
    <dgm:pt modelId="{142634E1-5F08-B04E-B8E1-2A006B1EDE12}" type="pres">
      <dgm:prSet presAssocID="{FF89159F-7947-4309-9372-4EC7A5296F4C}" presName="node" presStyleLbl="node1" presStyleIdx="3" presStyleCnt="5">
        <dgm:presLayoutVars>
          <dgm:bulletEnabled val="1"/>
        </dgm:presLayoutVars>
      </dgm:prSet>
      <dgm:spPr/>
    </dgm:pt>
    <dgm:pt modelId="{130E17E0-608D-684B-B8E2-8968742B0BAA}" type="pres">
      <dgm:prSet presAssocID="{54A36A80-CF57-4764-B7F9-3FEB35EF06FB}" presName="sibTrans" presStyleCnt="0"/>
      <dgm:spPr/>
    </dgm:pt>
    <dgm:pt modelId="{08A551DB-26B8-9E43-BE2E-757A52403758}" type="pres">
      <dgm:prSet presAssocID="{5AC81D3B-5690-4D3D-8F85-A9FFCD1C0E53}" presName="node" presStyleLbl="node1" presStyleIdx="4" presStyleCnt="5">
        <dgm:presLayoutVars>
          <dgm:bulletEnabled val="1"/>
        </dgm:presLayoutVars>
      </dgm:prSet>
      <dgm:spPr/>
    </dgm:pt>
  </dgm:ptLst>
  <dgm:cxnLst>
    <dgm:cxn modelId="{CF9A8624-5AC6-0543-8EFB-0B54F402A8F1}" type="presOf" srcId="{B9E48DA9-D801-4DE4-8A38-05916ABCB010}" destId="{DC826183-840C-3E49-9333-3B79AC925B3A}" srcOrd="0" destOrd="0" presId="urn:microsoft.com/office/officeart/2005/8/layout/default"/>
    <dgm:cxn modelId="{EDBF8A26-9A83-C94B-85FB-6492891B16F9}" type="presOf" srcId="{3C472837-D440-4D50-990F-BBE5682F4232}" destId="{16E3C21E-ABBF-0741-AB32-640E09FEBEF1}" srcOrd="0" destOrd="0" presId="urn:microsoft.com/office/officeart/2005/8/layout/default"/>
    <dgm:cxn modelId="{C5E15F4F-0508-4640-93E1-80E2E6643B4A}" type="presOf" srcId="{5AC81D3B-5690-4D3D-8F85-A9FFCD1C0E53}" destId="{08A551DB-26B8-9E43-BE2E-757A52403758}" srcOrd="0" destOrd="0" presId="urn:microsoft.com/office/officeart/2005/8/layout/default"/>
    <dgm:cxn modelId="{174B997C-8897-4DCD-BB7C-309E2A870CDA}" srcId="{B9E48DA9-D801-4DE4-8A38-05916ABCB010}" destId="{3C472837-D440-4D50-990F-BBE5682F4232}" srcOrd="0" destOrd="0" parTransId="{F4D87F94-61E3-4776-A808-613081C1A8B7}" sibTransId="{0C9643E2-6B75-4424-B7D2-491D58627F9E}"/>
    <dgm:cxn modelId="{8403FF91-75BF-490F-B1B1-36BBE5D1F1F9}" srcId="{B9E48DA9-D801-4DE4-8A38-05916ABCB010}" destId="{70099E39-73D0-456C-A08A-5AB1EEB16DA3}" srcOrd="2" destOrd="0" parTransId="{23DE6844-C3B1-4FAA-9CFF-C07724F64026}" sibTransId="{6B9E25ED-0CB7-4B8A-A7F8-F131103F0955}"/>
    <dgm:cxn modelId="{627F9A93-C63C-4CA5-8B48-D3C940FA635C}" srcId="{B9E48DA9-D801-4DE4-8A38-05916ABCB010}" destId="{5AC81D3B-5690-4D3D-8F85-A9FFCD1C0E53}" srcOrd="4" destOrd="0" parTransId="{5A427785-1C47-4B04-B723-2BDAEE4F8299}" sibTransId="{48E15CD8-2D5C-467E-9740-C295C1582A8E}"/>
    <dgm:cxn modelId="{F16E08A5-1DAC-0D4B-B0D8-26F7E89FB14B}" type="presOf" srcId="{27AE9887-5573-47D0-BFF9-4479CDDA814B}" destId="{978E7C48-6113-D147-AEAE-52265E3A6C08}" srcOrd="0" destOrd="0" presId="urn:microsoft.com/office/officeart/2005/8/layout/default"/>
    <dgm:cxn modelId="{7D5920B3-205D-854F-B2FE-B125DE4BEBA6}" type="presOf" srcId="{70099E39-73D0-456C-A08A-5AB1EEB16DA3}" destId="{F02556B9-CD62-D349-B3F0-42367A3B7029}" srcOrd="0" destOrd="0" presId="urn:microsoft.com/office/officeart/2005/8/layout/default"/>
    <dgm:cxn modelId="{C1D2BDB5-648F-8B4B-B798-2E0D2EAAF1B5}" type="presOf" srcId="{FF89159F-7947-4309-9372-4EC7A5296F4C}" destId="{142634E1-5F08-B04E-B8E1-2A006B1EDE12}" srcOrd="0" destOrd="0" presId="urn:microsoft.com/office/officeart/2005/8/layout/default"/>
    <dgm:cxn modelId="{C76A1EB8-3BDB-4F05-A68D-7C8771F95463}" srcId="{B9E48DA9-D801-4DE4-8A38-05916ABCB010}" destId="{27AE9887-5573-47D0-BFF9-4479CDDA814B}" srcOrd="1" destOrd="0" parTransId="{CD0B28C4-743C-458A-8ECE-E855FD3B3FE6}" sibTransId="{EA17A103-67A2-4B2F-B188-96BEA1E8E377}"/>
    <dgm:cxn modelId="{1D5F3DF5-022E-4440-B219-F13552E712F8}" srcId="{B9E48DA9-D801-4DE4-8A38-05916ABCB010}" destId="{FF89159F-7947-4309-9372-4EC7A5296F4C}" srcOrd="3" destOrd="0" parTransId="{9A857BD9-53BA-452F-A2A7-07E775C0EE71}" sibTransId="{54A36A80-CF57-4764-B7F9-3FEB35EF06FB}"/>
    <dgm:cxn modelId="{AE11B0B0-89E4-8D4F-98D8-B3A8D66246C1}" type="presParOf" srcId="{DC826183-840C-3E49-9333-3B79AC925B3A}" destId="{16E3C21E-ABBF-0741-AB32-640E09FEBEF1}" srcOrd="0" destOrd="0" presId="urn:microsoft.com/office/officeart/2005/8/layout/default"/>
    <dgm:cxn modelId="{71C4C770-375D-EE43-8297-EE2203A5EFD7}" type="presParOf" srcId="{DC826183-840C-3E49-9333-3B79AC925B3A}" destId="{DC815AD2-04FA-5F42-BD56-8BD6C02EFB54}" srcOrd="1" destOrd="0" presId="urn:microsoft.com/office/officeart/2005/8/layout/default"/>
    <dgm:cxn modelId="{2AB899CC-6A56-F445-BAD0-F88836C93C0D}" type="presParOf" srcId="{DC826183-840C-3E49-9333-3B79AC925B3A}" destId="{978E7C48-6113-D147-AEAE-52265E3A6C08}" srcOrd="2" destOrd="0" presId="urn:microsoft.com/office/officeart/2005/8/layout/default"/>
    <dgm:cxn modelId="{F156EA7E-5DC5-4E4B-923B-1737C6C4E52D}" type="presParOf" srcId="{DC826183-840C-3E49-9333-3B79AC925B3A}" destId="{C89FBB45-B8F9-2E49-8A34-32458B600BF6}" srcOrd="3" destOrd="0" presId="urn:microsoft.com/office/officeart/2005/8/layout/default"/>
    <dgm:cxn modelId="{3513E048-DD69-C743-9410-7BB94DFAA943}" type="presParOf" srcId="{DC826183-840C-3E49-9333-3B79AC925B3A}" destId="{F02556B9-CD62-D349-B3F0-42367A3B7029}" srcOrd="4" destOrd="0" presId="urn:microsoft.com/office/officeart/2005/8/layout/default"/>
    <dgm:cxn modelId="{099B39FB-A3FF-C741-A91C-8E23F5183ED1}" type="presParOf" srcId="{DC826183-840C-3E49-9333-3B79AC925B3A}" destId="{53095B21-2413-F54F-9BA5-72C582EC5258}" srcOrd="5" destOrd="0" presId="urn:microsoft.com/office/officeart/2005/8/layout/default"/>
    <dgm:cxn modelId="{94B82DBB-4369-D241-AC25-1D661668E852}" type="presParOf" srcId="{DC826183-840C-3E49-9333-3B79AC925B3A}" destId="{142634E1-5F08-B04E-B8E1-2A006B1EDE12}" srcOrd="6" destOrd="0" presId="urn:microsoft.com/office/officeart/2005/8/layout/default"/>
    <dgm:cxn modelId="{8F72C30A-392D-E444-93B7-1C97651A377B}" type="presParOf" srcId="{DC826183-840C-3E49-9333-3B79AC925B3A}" destId="{130E17E0-608D-684B-B8E2-8968742B0BAA}" srcOrd="7" destOrd="0" presId="urn:microsoft.com/office/officeart/2005/8/layout/default"/>
    <dgm:cxn modelId="{215858FB-141A-A148-A781-E19FB7FD8656}" type="presParOf" srcId="{DC826183-840C-3E49-9333-3B79AC925B3A}" destId="{08A551DB-26B8-9E43-BE2E-757A5240375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CA1E2B-AF8E-4265-8149-113CD0B6CDFD}" type="doc">
      <dgm:prSet loTypeId="urn:microsoft.com/office/officeart/2016/7/layout/LinearArrowProcessNumbered" loCatId="process" qsTypeId="urn:microsoft.com/office/officeart/2005/8/quickstyle/simple1" qsCatId="simple" csTypeId="urn:microsoft.com/office/officeart/2005/8/colors/colorful1" csCatId="colorful"/>
      <dgm:spPr/>
      <dgm:t>
        <a:bodyPr/>
        <a:lstStyle/>
        <a:p>
          <a:endParaRPr lang="en-US"/>
        </a:p>
      </dgm:t>
    </dgm:pt>
    <dgm:pt modelId="{5C4C1B7B-8B8E-4A34-9DCD-8EBF169BCFAE}">
      <dgm:prSet/>
      <dgm:spPr/>
      <dgm:t>
        <a:bodyPr/>
        <a:lstStyle/>
        <a:p>
          <a:r>
            <a:rPr lang="en-US"/>
            <a:t>To help me work more easily and joyously on my kindness/ my peace/ my compassion/my empathy/my love/my gratitude/my respect/my humility/my courage/my faith/my honesty/integrity, my gratitude in order to help my Forgiveness?</a:t>
          </a:r>
        </a:p>
      </dgm:t>
    </dgm:pt>
    <dgm:pt modelId="{16C4BAA1-7B0A-4D97-9CFA-B465C5D2B7C2}" type="parTrans" cxnId="{9BC2C618-A5D5-409A-8234-7418F83CC177}">
      <dgm:prSet/>
      <dgm:spPr/>
      <dgm:t>
        <a:bodyPr/>
        <a:lstStyle/>
        <a:p>
          <a:endParaRPr lang="en-US"/>
        </a:p>
      </dgm:t>
    </dgm:pt>
    <dgm:pt modelId="{65E24725-987E-4225-BA4D-DC3758C61C9D}" type="sibTrans" cxnId="{9BC2C618-A5D5-409A-8234-7418F83CC177}">
      <dgm:prSet phldrT="1" phldr="0"/>
      <dgm:spPr/>
      <dgm:t>
        <a:bodyPr/>
        <a:lstStyle/>
        <a:p>
          <a:r>
            <a:rPr lang="en-US"/>
            <a:t>1</a:t>
          </a:r>
        </a:p>
      </dgm:t>
    </dgm:pt>
    <dgm:pt modelId="{E9BCE7EF-72AC-4979-8DCC-4A88F84439C9}">
      <dgm:prSet/>
      <dgm:spPr/>
      <dgm:t>
        <a:bodyPr/>
        <a:lstStyle/>
        <a:p>
          <a:r>
            <a:rPr lang="en-US"/>
            <a:t>To help me feel more able and worthy of giving and receiving forgiveness?</a:t>
          </a:r>
        </a:p>
      </dgm:t>
    </dgm:pt>
    <dgm:pt modelId="{B1268CE4-E6D5-4433-B2E0-EBF1561A5E77}" type="parTrans" cxnId="{5500DEA9-6CF3-4241-A629-52ECF14A46AA}">
      <dgm:prSet/>
      <dgm:spPr/>
      <dgm:t>
        <a:bodyPr/>
        <a:lstStyle/>
        <a:p>
          <a:endParaRPr lang="en-US"/>
        </a:p>
      </dgm:t>
    </dgm:pt>
    <dgm:pt modelId="{88145F01-7D0C-496D-80B3-E59E08F87CA8}" type="sibTrans" cxnId="{5500DEA9-6CF3-4241-A629-52ECF14A46AA}">
      <dgm:prSet phldrT="2" phldr="0"/>
      <dgm:spPr/>
      <dgm:t>
        <a:bodyPr/>
        <a:lstStyle/>
        <a:p>
          <a:r>
            <a:rPr lang="en-US"/>
            <a:t>2</a:t>
          </a:r>
        </a:p>
      </dgm:t>
    </dgm:pt>
    <dgm:pt modelId="{244C1052-00F5-460F-8192-ACA44E72DEAA}">
      <dgm:prSet/>
      <dgm:spPr/>
      <dgm:t>
        <a:bodyPr/>
        <a:lstStyle/>
        <a:p>
          <a:r>
            <a:rPr lang="en-US"/>
            <a:t>To help purify the stains on my soul from the sins that I know were not done out of ignorance- and those that I have not sincerely repented from?</a:t>
          </a:r>
        </a:p>
      </dgm:t>
    </dgm:pt>
    <dgm:pt modelId="{6EFD38B8-71F9-4CEC-AF16-4F153BE0DA52}" type="parTrans" cxnId="{18504D07-71BD-4C92-948A-AF196BCB7207}">
      <dgm:prSet/>
      <dgm:spPr/>
      <dgm:t>
        <a:bodyPr/>
        <a:lstStyle/>
        <a:p>
          <a:endParaRPr lang="en-US"/>
        </a:p>
      </dgm:t>
    </dgm:pt>
    <dgm:pt modelId="{18DC81F7-FDC7-4594-B502-68F1A858F803}" type="sibTrans" cxnId="{18504D07-71BD-4C92-948A-AF196BCB7207}">
      <dgm:prSet phldrT="3" phldr="0"/>
      <dgm:spPr/>
      <dgm:t>
        <a:bodyPr/>
        <a:lstStyle/>
        <a:p>
          <a:r>
            <a:rPr lang="en-US"/>
            <a:t>3</a:t>
          </a:r>
        </a:p>
      </dgm:t>
    </dgm:pt>
    <dgm:pt modelId="{BC7FD777-014E-4843-95FA-D706F80608CB}">
      <dgm:prSet/>
      <dgm:spPr/>
      <dgm:t>
        <a:bodyPr/>
        <a:lstStyle/>
        <a:p>
          <a:r>
            <a:rPr lang="en-US"/>
            <a:t>To help me feel more worthy of having a direct connection and relationship with my Creator/Source of my Kindness/Source of my Forgiveness?</a:t>
          </a:r>
        </a:p>
      </dgm:t>
    </dgm:pt>
    <dgm:pt modelId="{2A478592-B28D-4AA3-B330-4BBF442A4199}" type="parTrans" cxnId="{39FD34F3-7D40-4735-97DF-114A1EBC271E}">
      <dgm:prSet/>
      <dgm:spPr/>
      <dgm:t>
        <a:bodyPr/>
        <a:lstStyle/>
        <a:p>
          <a:endParaRPr lang="en-US"/>
        </a:p>
      </dgm:t>
    </dgm:pt>
    <dgm:pt modelId="{B594F47B-CBB6-4C3F-8045-44A9841D5292}" type="sibTrans" cxnId="{39FD34F3-7D40-4735-97DF-114A1EBC271E}">
      <dgm:prSet phldrT="4" phldr="0"/>
      <dgm:spPr/>
      <dgm:t>
        <a:bodyPr/>
        <a:lstStyle/>
        <a:p>
          <a:r>
            <a:rPr lang="en-US"/>
            <a:t>4</a:t>
          </a:r>
        </a:p>
      </dgm:t>
    </dgm:pt>
    <dgm:pt modelId="{29C4724C-A32B-4EB6-9C17-E4FBE20F0AC5}">
      <dgm:prSet/>
      <dgm:spPr/>
      <dgm:t>
        <a:bodyPr/>
        <a:lstStyle/>
        <a:p>
          <a:r>
            <a:rPr lang="en-US"/>
            <a:t>To help me have more Faith in The All-Forgiving Nature of The Source of My Forgiveness in order that I can seek and mend my ways with a more sincere repentance?</a:t>
          </a:r>
        </a:p>
      </dgm:t>
    </dgm:pt>
    <dgm:pt modelId="{CB9D0B33-8DFA-4681-B261-97FA7D82A015}" type="parTrans" cxnId="{C6F65409-678B-49C4-91AF-8204C8DDABD7}">
      <dgm:prSet/>
      <dgm:spPr/>
      <dgm:t>
        <a:bodyPr/>
        <a:lstStyle/>
        <a:p>
          <a:endParaRPr lang="en-US"/>
        </a:p>
      </dgm:t>
    </dgm:pt>
    <dgm:pt modelId="{BC2B85B5-8CA7-47AC-91F6-8C0705EB102D}" type="sibTrans" cxnId="{C6F65409-678B-49C4-91AF-8204C8DDABD7}">
      <dgm:prSet phldrT="5" phldr="0"/>
      <dgm:spPr/>
      <dgm:t>
        <a:bodyPr/>
        <a:lstStyle/>
        <a:p>
          <a:r>
            <a:rPr lang="en-US"/>
            <a:t>5</a:t>
          </a:r>
        </a:p>
      </dgm:t>
    </dgm:pt>
    <dgm:pt modelId="{88B08880-4EE2-2843-B27D-9D4B370D0DB4}" type="pres">
      <dgm:prSet presAssocID="{51CA1E2B-AF8E-4265-8149-113CD0B6CDFD}" presName="linearFlow" presStyleCnt="0">
        <dgm:presLayoutVars>
          <dgm:dir/>
          <dgm:animLvl val="lvl"/>
          <dgm:resizeHandles val="exact"/>
        </dgm:presLayoutVars>
      </dgm:prSet>
      <dgm:spPr/>
    </dgm:pt>
    <dgm:pt modelId="{DA1E2C38-BD4D-FB41-AED5-F5D85F75B1EB}" type="pres">
      <dgm:prSet presAssocID="{5C4C1B7B-8B8E-4A34-9DCD-8EBF169BCFAE}" presName="compositeNode" presStyleCnt="0"/>
      <dgm:spPr/>
    </dgm:pt>
    <dgm:pt modelId="{8F1632A3-B538-BB49-BE4D-F933B4314EBF}" type="pres">
      <dgm:prSet presAssocID="{5C4C1B7B-8B8E-4A34-9DCD-8EBF169BCFAE}" presName="parTx" presStyleLbl="node1" presStyleIdx="0" presStyleCnt="0">
        <dgm:presLayoutVars>
          <dgm:chMax val="0"/>
          <dgm:chPref val="0"/>
          <dgm:bulletEnabled val="1"/>
        </dgm:presLayoutVars>
      </dgm:prSet>
      <dgm:spPr/>
    </dgm:pt>
    <dgm:pt modelId="{17C839FC-C4A9-4A49-ABAF-CE5E610FFFAB}" type="pres">
      <dgm:prSet presAssocID="{5C4C1B7B-8B8E-4A34-9DCD-8EBF169BCFAE}" presName="parSh" presStyleCnt="0"/>
      <dgm:spPr/>
    </dgm:pt>
    <dgm:pt modelId="{9ACE628A-D9FD-C645-8287-7973A2822290}" type="pres">
      <dgm:prSet presAssocID="{5C4C1B7B-8B8E-4A34-9DCD-8EBF169BCFAE}" presName="lineNode" presStyleLbl="alignAccFollowNode1" presStyleIdx="0" presStyleCnt="15"/>
      <dgm:spPr/>
    </dgm:pt>
    <dgm:pt modelId="{5806A9A8-B98E-9346-90A2-D2F7F861E306}" type="pres">
      <dgm:prSet presAssocID="{5C4C1B7B-8B8E-4A34-9DCD-8EBF169BCFAE}" presName="lineArrowNode" presStyleLbl="alignAccFollowNode1" presStyleIdx="1" presStyleCnt="15"/>
      <dgm:spPr/>
    </dgm:pt>
    <dgm:pt modelId="{5FB79431-8937-6F40-9A0C-5B129228FE8C}" type="pres">
      <dgm:prSet presAssocID="{65E24725-987E-4225-BA4D-DC3758C61C9D}" presName="sibTransNodeCircle" presStyleLbl="alignNode1" presStyleIdx="0" presStyleCnt="5">
        <dgm:presLayoutVars>
          <dgm:chMax val="0"/>
          <dgm:bulletEnabled/>
        </dgm:presLayoutVars>
      </dgm:prSet>
      <dgm:spPr/>
    </dgm:pt>
    <dgm:pt modelId="{E615B1FA-94EB-E142-BE13-989E586B543D}" type="pres">
      <dgm:prSet presAssocID="{65E24725-987E-4225-BA4D-DC3758C61C9D}" presName="spacerBetweenCircleAndCallout" presStyleCnt="0">
        <dgm:presLayoutVars/>
      </dgm:prSet>
      <dgm:spPr/>
    </dgm:pt>
    <dgm:pt modelId="{01E8829C-C4CA-044B-A8E5-50A9F934E2B4}" type="pres">
      <dgm:prSet presAssocID="{5C4C1B7B-8B8E-4A34-9DCD-8EBF169BCFAE}" presName="nodeText" presStyleLbl="alignAccFollowNode1" presStyleIdx="2" presStyleCnt="15">
        <dgm:presLayoutVars>
          <dgm:bulletEnabled val="1"/>
        </dgm:presLayoutVars>
      </dgm:prSet>
      <dgm:spPr/>
    </dgm:pt>
    <dgm:pt modelId="{C74418CF-431E-8C47-A73C-1FD35CC8CAB8}" type="pres">
      <dgm:prSet presAssocID="{65E24725-987E-4225-BA4D-DC3758C61C9D}" presName="sibTransComposite" presStyleCnt="0"/>
      <dgm:spPr/>
    </dgm:pt>
    <dgm:pt modelId="{380111C0-6EF7-A74E-BB05-46F264A3E48E}" type="pres">
      <dgm:prSet presAssocID="{E9BCE7EF-72AC-4979-8DCC-4A88F84439C9}" presName="compositeNode" presStyleCnt="0"/>
      <dgm:spPr/>
    </dgm:pt>
    <dgm:pt modelId="{7D103D83-9FD0-8D4B-91C4-7283C14826B7}" type="pres">
      <dgm:prSet presAssocID="{E9BCE7EF-72AC-4979-8DCC-4A88F84439C9}" presName="parTx" presStyleLbl="node1" presStyleIdx="0" presStyleCnt="0">
        <dgm:presLayoutVars>
          <dgm:chMax val="0"/>
          <dgm:chPref val="0"/>
          <dgm:bulletEnabled val="1"/>
        </dgm:presLayoutVars>
      </dgm:prSet>
      <dgm:spPr/>
    </dgm:pt>
    <dgm:pt modelId="{D03044E9-6742-A64D-9E83-3B233563714D}" type="pres">
      <dgm:prSet presAssocID="{E9BCE7EF-72AC-4979-8DCC-4A88F84439C9}" presName="parSh" presStyleCnt="0"/>
      <dgm:spPr/>
    </dgm:pt>
    <dgm:pt modelId="{339E022D-A2CF-3142-B76C-C15E7F1DF7AC}" type="pres">
      <dgm:prSet presAssocID="{E9BCE7EF-72AC-4979-8DCC-4A88F84439C9}" presName="lineNode" presStyleLbl="alignAccFollowNode1" presStyleIdx="3" presStyleCnt="15"/>
      <dgm:spPr/>
    </dgm:pt>
    <dgm:pt modelId="{A30346C7-26A0-2C45-BD4C-387F79E4AD77}" type="pres">
      <dgm:prSet presAssocID="{E9BCE7EF-72AC-4979-8DCC-4A88F84439C9}" presName="lineArrowNode" presStyleLbl="alignAccFollowNode1" presStyleIdx="4" presStyleCnt="15"/>
      <dgm:spPr/>
    </dgm:pt>
    <dgm:pt modelId="{9FBA881F-EB8F-2C4F-972F-03CADE742BAC}" type="pres">
      <dgm:prSet presAssocID="{88145F01-7D0C-496D-80B3-E59E08F87CA8}" presName="sibTransNodeCircle" presStyleLbl="alignNode1" presStyleIdx="1" presStyleCnt="5">
        <dgm:presLayoutVars>
          <dgm:chMax val="0"/>
          <dgm:bulletEnabled/>
        </dgm:presLayoutVars>
      </dgm:prSet>
      <dgm:spPr/>
    </dgm:pt>
    <dgm:pt modelId="{37D8BB2D-C841-7748-8406-E8EAF1A52BA2}" type="pres">
      <dgm:prSet presAssocID="{88145F01-7D0C-496D-80B3-E59E08F87CA8}" presName="spacerBetweenCircleAndCallout" presStyleCnt="0">
        <dgm:presLayoutVars/>
      </dgm:prSet>
      <dgm:spPr/>
    </dgm:pt>
    <dgm:pt modelId="{87CE3804-F0B8-774D-82CC-E31F0815BF3C}" type="pres">
      <dgm:prSet presAssocID="{E9BCE7EF-72AC-4979-8DCC-4A88F84439C9}" presName="nodeText" presStyleLbl="alignAccFollowNode1" presStyleIdx="5" presStyleCnt="15">
        <dgm:presLayoutVars>
          <dgm:bulletEnabled val="1"/>
        </dgm:presLayoutVars>
      </dgm:prSet>
      <dgm:spPr/>
    </dgm:pt>
    <dgm:pt modelId="{6BF2EB67-7519-884C-8C1A-AB1C5DD26D51}" type="pres">
      <dgm:prSet presAssocID="{88145F01-7D0C-496D-80B3-E59E08F87CA8}" presName="sibTransComposite" presStyleCnt="0"/>
      <dgm:spPr/>
    </dgm:pt>
    <dgm:pt modelId="{5F38BD71-D2E0-CA4C-87A4-DFF2C42040CF}" type="pres">
      <dgm:prSet presAssocID="{244C1052-00F5-460F-8192-ACA44E72DEAA}" presName="compositeNode" presStyleCnt="0"/>
      <dgm:spPr/>
    </dgm:pt>
    <dgm:pt modelId="{9059A111-F985-E04A-BA4B-976DC9017212}" type="pres">
      <dgm:prSet presAssocID="{244C1052-00F5-460F-8192-ACA44E72DEAA}" presName="parTx" presStyleLbl="node1" presStyleIdx="0" presStyleCnt="0">
        <dgm:presLayoutVars>
          <dgm:chMax val="0"/>
          <dgm:chPref val="0"/>
          <dgm:bulletEnabled val="1"/>
        </dgm:presLayoutVars>
      </dgm:prSet>
      <dgm:spPr/>
    </dgm:pt>
    <dgm:pt modelId="{09F76596-059A-0443-BA62-D6F05CCB600E}" type="pres">
      <dgm:prSet presAssocID="{244C1052-00F5-460F-8192-ACA44E72DEAA}" presName="parSh" presStyleCnt="0"/>
      <dgm:spPr/>
    </dgm:pt>
    <dgm:pt modelId="{BD773619-EE86-ED4D-AC96-0F59CD71567F}" type="pres">
      <dgm:prSet presAssocID="{244C1052-00F5-460F-8192-ACA44E72DEAA}" presName="lineNode" presStyleLbl="alignAccFollowNode1" presStyleIdx="6" presStyleCnt="15"/>
      <dgm:spPr/>
    </dgm:pt>
    <dgm:pt modelId="{43462FAF-D4A5-4546-8CCB-5CD037C640A3}" type="pres">
      <dgm:prSet presAssocID="{244C1052-00F5-460F-8192-ACA44E72DEAA}" presName="lineArrowNode" presStyleLbl="alignAccFollowNode1" presStyleIdx="7" presStyleCnt="15"/>
      <dgm:spPr/>
    </dgm:pt>
    <dgm:pt modelId="{BE71836D-EB9A-C145-90B6-8B0AB61C895F}" type="pres">
      <dgm:prSet presAssocID="{18DC81F7-FDC7-4594-B502-68F1A858F803}" presName="sibTransNodeCircle" presStyleLbl="alignNode1" presStyleIdx="2" presStyleCnt="5">
        <dgm:presLayoutVars>
          <dgm:chMax val="0"/>
          <dgm:bulletEnabled/>
        </dgm:presLayoutVars>
      </dgm:prSet>
      <dgm:spPr/>
    </dgm:pt>
    <dgm:pt modelId="{FE994C91-0368-2144-8EAE-0FD89A368A0F}" type="pres">
      <dgm:prSet presAssocID="{18DC81F7-FDC7-4594-B502-68F1A858F803}" presName="spacerBetweenCircleAndCallout" presStyleCnt="0">
        <dgm:presLayoutVars/>
      </dgm:prSet>
      <dgm:spPr/>
    </dgm:pt>
    <dgm:pt modelId="{D72C0270-EDAB-734D-B539-E8FF95F00F68}" type="pres">
      <dgm:prSet presAssocID="{244C1052-00F5-460F-8192-ACA44E72DEAA}" presName="nodeText" presStyleLbl="alignAccFollowNode1" presStyleIdx="8" presStyleCnt="15">
        <dgm:presLayoutVars>
          <dgm:bulletEnabled val="1"/>
        </dgm:presLayoutVars>
      </dgm:prSet>
      <dgm:spPr/>
    </dgm:pt>
    <dgm:pt modelId="{E27180C7-60BD-644D-A17F-670479596473}" type="pres">
      <dgm:prSet presAssocID="{18DC81F7-FDC7-4594-B502-68F1A858F803}" presName="sibTransComposite" presStyleCnt="0"/>
      <dgm:spPr/>
    </dgm:pt>
    <dgm:pt modelId="{B5BB0BF2-F7A0-4F47-8F0F-95C8165B3BD0}" type="pres">
      <dgm:prSet presAssocID="{BC7FD777-014E-4843-95FA-D706F80608CB}" presName="compositeNode" presStyleCnt="0"/>
      <dgm:spPr/>
    </dgm:pt>
    <dgm:pt modelId="{58BBA703-4C28-BA4C-A0E5-849E59A3C11D}" type="pres">
      <dgm:prSet presAssocID="{BC7FD777-014E-4843-95FA-D706F80608CB}" presName="parTx" presStyleLbl="node1" presStyleIdx="0" presStyleCnt="0">
        <dgm:presLayoutVars>
          <dgm:chMax val="0"/>
          <dgm:chPref val="0"/>
          <dgm:bulletEnabled val="1"/>
        </dgm:presLayoutVars>
      </dgm:prSet>
      <dgm:spPr/>
    </dgm:pt>
    <dgm:pt modelId="{8D62D4DC-7D71-2241-9F9D-5378856ADE9E}" type="pres">
      <dgm:prSet presAssocID="{BC7FD777-014E-4843-95FA-D706F80608CB}" presName="parSh" presStyleCnt="0"/>
      <dgm:spPr/>
    </dgm:pt>
    <dgm:pt modelId="{498F8F36-0FA6-9443-B467-1E68A637398B}" type="pres">
      <dgm:prSet presAssocID="{BC7FD777-014E-4843-95FA-D706F80608CB}" presName="lineNode" presStyleLbl="alignAccFollowNode1" presStyleIdx="9" presStyleCnt="15"/>
      <dgm:spPr/>
    </dgm:pt>
    <dgm:pt modelId="{CB3FB8AD-C706-B54B-B5A2-C682BEF0F62D}" type="pres">
      <dgm:prSet presAssocID="{BC7FD777-014E-4843-95FA-D706F80608CB}" presName="lineArrowNode" presStyleLbl="alignAccFollowNode1" presStyleIdx="10" presStyleCnt="15"/>
      <dgm:spPr/>
    </dgm:pt>
    <dgm:pt modelId="{11FD70D3-2028-3441-8960-F417B2AF347F}" type="pres">
      <dgm:prSet presAssocID="{B594F47B-CBB6-4C3F-8045-44A9841D5292}" presName="sibTransNodeCircle" presStyleLbl="alignNode1" presStyleIdx="3" presStyleCnt="5">
        <dgm:presLayoutVars>
          <dgm:chMax val="0"/>
          <dgm:bulletEnabled/>
        </dgm:presLayoutVars>
      </dgm:prSet>
      <dgm:spPr/>
    </dgm:pt>
    <dgm:pt modelId="{B1048CB1-BD1F-084A-8E0D-1C7372129F6F}" type="pres">
      <dgm:prSet presAssocID="{B594F47B-CBB6-4C3F-8045-44A9841D5292}" presName="spacerBetweenCircleAndCallout" presStyleCnt="0">
        <dgm:presLayoutVars/>
      </dgm:prSet>
      <dgm:spPr/>
    </dgm:pt>
    <dgm:pt modelId="{82D0F2C0-272A-764E-B2FE-1504272E08AF}" type="pres">
      <dgm:prSet presAssocID="{BC7FD777-014E-4843-95FA-D706F80608CB}" presName="nodeText" presStyleLbl="alignAccFollowNode1" presStyleIdx="11" presStyleCnt="15">
        <dgm:presLayoutVars>
          <dgm:bulletEnabled val="1"/>
        </dgm:presLayoutVars>
      </dgm:prSet>
      <dgm:spPr/>
    </dgm:pt>
    <dgm:pt modelId="{7BDBB3AC-DA65-364F-AC83-DD1B9872CEF9}" type="pres">
      <dgm:prSet presAssocID="{B594F47B-CBB6-4C3F-8045-44A9841D5292}" presName="sibTransComposite" presStyleCnt="0"/>
      <dgm:spPr/>
    </dgm:pt>
    <dgm:pt modelId="{21CE3712-5137-624F-A026-8A9EEACA7503}" type="pres">
      <dgm:prSet presAssocID="{29C4724C-A32B-4EB6-9C17-E4FBE20F0AC5}" presName="compositeNode" presStyleCnt="0"/>
      <dgm:spPr/>
    </dgm:pt>
    <dgm:pt modelId="{C18C74D4-826D-E742-B454-5874BB5A90BC}" type="pres">
      <dgm:prSet presAssocID="{29C4724C-A32B-4EB6-9C17-E4FBE20F0AC5}" presName="parTx" presStyleLbl="node1" presStyleIdx="0" presStyleCnt="0">
        <dgm:presLayoutVars>
          <dgm:chMax val="0"/>
          <dgm:chPref val="0"/>
          <dgm:bulletEnabled val="1"/>
        </dgm:presLayoutVars>
      </dgm:prSet>
      <dgm:spPr/>
    </dgm:pt>
    <dgm:pt modelId="{56B93C03-BDF6-2146-A114-F784A84543C3}" type="pres">
      <dgm:prSet presAssocID="{29C4724C-A32B-4EB6-9C17-E4FBE20F0AC5}" presName="parSh" presStyleCnt="0"/>
      <dgm:spPr/>
    </dgm:pt>
    <dgm:pt modelId="{2A208BD2-B867-E04E-A715-E338675D93BE}" type="pres">
      <dgm:prSet presAssocID="{29C4724C-A32B-4EB6-9C17-E4FBE20F0AC5}" presName="lineNode" presStyleLbl="alignAccFollowNode1" presStyleIdx="12" presStyleCnt="15"/>
      <dgm:spPr/>
    </dgm:pt>
    <dgm:pt modelId="{26C74468-935C-1C47-A7D6-D9BC4A420478}" type="pres">
      <dgm:prSet presAssocID="{29C4724C-A32B-4EB6-9C17-E4FBE20F0AC5}" presName="lineArrowNode" presStyleLbl="alignAccFollowNode1" presStyleIdx="13" presStyleCnt="15"/>
      <dgm:spPr/>
    </dgm:pt>
    <dgm:pt modelId="{15E9D814-C805-ED46-BD15-AEA0D0A75438}" type="pres">
      <dgm:prSet presAssocID="{BC2B85B5-8CA7-47AC-91F6-8C0705EB102D}" presName="sibTransNodeCircle" presStyleLbl="alignNode1" presStyleIdx="4" presStyleCnt="5">
        <dgm:presLayoutVars>
          <dgm:chMax val="0"/>
          <dgm:bulletEnabled/>
        </dgm:presLayoutVars>
      </dgm:prSet>
      <dgm:spPr/>
    </dgm:pt>
    <dgm:pt modelId="{862DC872-252D-844E-B793-0DB00E4CFFD7}" type="pres">
      <dgm:prSet presAssocID="{BC2B85B5-8CA7-47AC-91F6-8C0705EB102D}" presName="spacerBetweenCircleAndCallout" presStyleCnt="0">
        <dgm:presLayoutVars/>
      </dgm:prSet>
      <dgm:spPr/>
    </dgm:pt>
    <dgm:pt modelId="{D70EBDE4-73B8-1F4F-AFE8-F5676DC1C1B9}" type="pres">
      <dgm:prSet presAssocID="{29C4724C-A32B-4EB6-9C17-E4FBE20F0AC5}" presName="nodeText" presStyleLbl="alignAccFollowNode1" presStyleIdx="14" presStyleCnt="15">
        <dgm:presLayoutVars>
          <dgm:bulletEnabled val="1"/>
        </dgm:presLayoutVars>
      </dgm:prSet>
      <dgm:spPr/>
    </dgm:pt>
  </dgm:ptLst>
  <dgm:cxnLst>
    <dgm:cxn modelId="{34B05703-2AC8-514C-86BF-8AF0147E0A5C}" type="presOf" srcId="{244C1052-00F5-460F-8192-ACA44E72DEAA}" destId="{D72C0270-EDAB-734D-B539-E8FF95F00F68}" srcOrd="0" destOrd="0" presId="urn:microsoft.com/office/officeart/2016/7/layout/LinearArrowProcessNumbered"/>
    <dgm:cxn modelId="{18504D07-71BD-4C92-948A-AF196BCB7207}" srcId="{51CA1E2B-AF8E-4265-8149-113CD0B6CDFD}" destId="{244C1052-00F5-460F-8192-ACA44E72DEAA}" srcOrd="2" destOrd="0" parTransId="{6EFD38B8-71F9-4CEC-AF16-4F153BE0DA52}" sibTransId="{18DC81F7-FDC7-4594-B502-68F1A858F803}"/>
    <dgm:cxn modelId="{C6F65409-678B-49C4-91AF-8204C8DDABD7}" srcId="{51CA1E2B-AF8E-4265-8149-113CD0B6CDFD}" destId="{29C4724C-A32B-4EB6-9C17-E4FBE20F0AC5}" srcOrd="4" destOrd="0" parTransId="{CB9D0B33-8DFA-4681-B261-97FA7D82A015}" sibTransId="{BC2B85B5-8CA7-47AC-91F6-8C0705EB102D}"/>
    <dgm:cxn modelId="{3085D511-A174-614F-8793-23AD3B80C770}" type="presOf" srcId="{BC7FD777-014E-4843-95FA-D706F80608CB}" destId="{82D0F2C0-272A-764E-B2FE-1504272E08AF}" srcOrd="0" destOrd="0" presId="urn:microsoft.com/office/officeart/2016/7/layout/LinearArrowProcessNumbered"/>
    <dgm:cxn modelId="{9BC2C618-A5D5-409A-8234-7418F83CC177}" srcId="{51CA1E2B-AF8E-4265-8149-113CD0B6CDFD}" destId="{5C4C1B7B-8B8E-4A34-9DCD-8EBF169BCFAE}" srcOrd="0" destOrd="0" parTransId="{16C4BAA1-7B0A-4D97-9CFA-B465C5D2B7C2}" sibTransId="{65E24725-987E-4225-BA4D-DC3758C61C9D}"/>
    <dgm:cxn modelId="{82ABFF1F-903A-CC48-A6E7-F5C4AF8DACE2}" type="presOf" srcId="{29C4724C-A32B-4EB6-9C17-E4FBE20F0AC5}" destId="{D70EBDE4-73B8-1F4F-AFE8-F5676DC1C1B9}" srcOrd="0" destOrd="0" presId="urn:microsoft.com/office/officeart/2016/7/layout/LinearArrowProcessNumbered"/>
    <dgm:cxn modelId="{BA971033-67B7-9E46-8732-51605C3DF417}" type="presOf" srcId="{65E24725-987E-4225-BA4D-DC3758C61C9D}" destId="{5FB79431-8937-6F40-9A0C-5B129228FE8C}" srcOrd="0" destOrd="0" presId="urn:microsoft.com/office/officeart/2016/7/layout/LinearArrowProcessNumbered"/>
    <dgm:cxn modelId="{97841434-C770-4A4E-9861-40A68E3EA3CD}" type="presOf" srcId="{88145F01-7D0C-496D-80B3-E59E08F87CA8}" destId="{9FBA881F-EB8F-2C4F-972F-03CADE742BAC}" srcOrd="0" destOrd="0" presId="urn:microsoft.com/office/officeart/2016/7/layout/LinearArrowProcessNumbered"/>
    <dgm:cxn modelId="{146D9336-1639-D247-8FB0-FEC7236056CF}" type="presOf" srcId="{BC2B85B5-8CA7-47AC-91F6-8C0705EB102D}" destId="{15E9D814-C805-ED46-BD15-AEA0D0A75438}" srcOrd="0" destOrd="0" presId="urn:microsoft.com/office/officeart/2016/7/layout/LinearArrowProcessNumbered"/>
    <dgm:cxn modelId="{14646B3D-048E-4A44-B6AC-94A53580325D}" type="presOf" srcId="{B594F47B-CBB6-4C3F-8045-44A9841D5292}" destId="{11FD70D3-2028-3441-8960-F417B2AF347F}" srcOrd="0" destOrd="0" presId="urn:microsoft.com/office/officeart/2016/7/layout/LinearArrowProcessNumbered"/>
    <dgm:cxn modelId="{0059FB3D-4291-834C-B4FA-CC712691D547}" type="presOf" srcId="{5C4C1B7B-8B8E-4A34-9DCD-8EBF169BCFAE}" destId="{01E8829C-C4CA-044B-A8E5-50A9F934E2B4}" srcOrd="0" destOrd="0" presId="urn:microsoft.com/office/officeart/2016/7/layout/LinearArrowProcessNumbered"/>
    <dgm:cxn modelId="{162ACB59-0D41-314F-85E3-4D8C61E754EE}" type="presOf" srcId="{E9BCE7EF-72AC-4979-8DCC-4A88F84439C9}" destId="{87CE3804-F0B8-774D-82CC-E31F0815BF3C}" srcOrd="0" destOrd="0" presId="urn:microsoft.com/office/officeart/2016/7/layout/LinearArrowProcessNumbered"/>
    <dgm:cxn modelId="{68184186-D9A5-AE48-9CB8-5CB7E275DDAB}" type="presOf" srcId="{18DC81F7-FDC7-4594-B502-68F1A858F803}" destId="{BE71836D-EB9A-C145-90B6-8B0AB61C895F}" srcOrd="0" destOrd="0" presId="urn:microsoft.com/office/officeart/2016/7/layout/LinearArrowProcessNumbered"/>
    <dgm:cxn modelId="{5500DEA9-6CF3-4241-A629-52ECF14A46AA}" srcId="{51CA1E2B-AF8E-4265-8149-113CD0B6CDFD}" destId="{E9BCE7EF-72AC-4979-8DCC-4A88F84439C9}" srcOrd="1" destOrd="0" parTransId="{B1268CE4-E6D5-4433-B2E0-EBF1561A5E77}" sibTransId="{88145F01-7D0C-496D-80B3-E59E08F87CA8}"/>
    <dgm:cxn modelId="{3F6358B9-B117-534E-A41C-C4310F21AB3E}" type="presOf" srcId="{51CA1E2B-AF8E-4265-8149-113CD0B6CDFD}" destId="{88B08880-4EE2-2843-B27D-9D4B370D0DB4}" srcOrd="0" destOrd="0" presId="urn:microsoft.com/office/officeart/2016/7/layout/LinearArrowProcessNumbered"/>
    <dgm:cxn modelId="{39FD34F3-7D40-4735-97DF-114A1EBC271E}" srcId="{51CA1E2B-AF8E-4265-8149-113CD0B6CDFD}" destId="{BC7FD777-014E-4843-95FA-D706F80608CB}" srcOrd="3" destOrd="0" parTransId="{2A478592-B28D-4AA3-B330-4BBF442A4199}" sibTransId="{B594F47B-CBB6-4C3F-8045-44A9841D5292}"/>
    <dgm:cxn modelId="{89CDE12D-42DB-DE40-91DA-A7280415C969}" type="presParOf" srcId="{88B08880-4EE2-2843-B27D-9D4B370D0DB4}" destId="{DA1E2C38-BD4D-FB41-AED5-F5D85F75B1EB}" srcOrd="0" destOrd="0" presId="urn:microsoft.com/office/officeart/2016/7/layout/LinearArrowProcessNumbered"/>
    <dgm:cxn modelId="{F786B2CF-8386-7543-AA84-07BDBC1142D2}" type="presParOf" srcId="{DA1E2C38-BD4D-FB41-AED5-F5D85F75B1EB}" destId="{8F1632A3-B538-BB49-BE4D-F933B4314EBF}" srcOrd="0" destOrd="0" presId="urn:microsoft.com/office/officeart/2016/7/layout/LinearArrowProcessNumbered"/>
    <dgm:cxn modelId="{3A8BB07D-9E42-9E42-9430-F4C3DAB6F30C}" type="presParOf" srcId="{DA1E2C38-BD4D-FB41-AED5-F5D85F75B1EB}" destId="{17C839FC-C4A9-4A49-ABAF-CE5E610FFFAB}" srcOrd="1" destOrd="0" presId="urn:microsoft.com/office/officeart/2016/7/layout/LinearArrowProcessNumbered"/>
    <dgm:cxn modelId="{8E809B1F-EBC9-CF4C-A63E-C16706B37030}" type="presParOf" srcId="{17C839FC-C4A9-4A49-ABAF-CE5E610FFFAB}" destId="{9ACE628A-D9FD-C645-8287-7973A2822290}" srcOrd="0" destOrd="0" presId="urn:microsoft.com/office/officeart/2016/7/layout/LinearArrowProcessNumbered"/>
    <dgm:cxn modelId="{7F694C9B-9132-9344-A694-B360870EF47A}" type="presParOf" srcId="{17C839FC-C4A9-4A49-ABAF-CE5E610FFFAB}" destId="{5806A9A8-B98E-9346-90A2-D2F7F861E306}" srcOrd="1" destOrd="0" presId="urn:microsoft.com/office/officeart/2016/7/layout/LinearArrowProcessNumbered"/>
    <dgm:cxn modelId="{A9E1A500-A423-284E-B934-E5BF531DD703}" type="presParOf" srcId="{17C839FC-C4A9-4A49-ABAF-CE5E610FFFAB}" destId="{5FB79431-8937-6F40-9A0C-5B129228FE8C}" srcOrd="2" destOrd="0" presId="urn:microsoft.com/office/officeart/2016/7/layout/LinearArrowProcessNumbered"/>
    <dgm:cxn modelId="{0EC73FAA-FEF5-0E4F-9286-101D9F26A12E}" type="presParOf" srcId="{17C839FC-C4A9-4A49-ABAF-CE5E610FFFAB}" destId="{E615B1FA-94EB-E142-BE13-989E586B543D}" srcOrd="3" destOrd="0" presId="urn:microsoft.com/office/officeart/2016/7/layout/LinearArrowProcessNumbered"/>
    <dgm:cxn modelId="{E45CF21B-AEC1-0640-BBDB-3C5C75C792E8}" type="presParOf" srcId="{DA1E2C38-BD4D-FB41-AED5-F5D85F75B1EB}" destId="{01E8829C-C4CA-044B-A8E5-50A9F934E2B4}" srcOrd="2" destOrd="0" presId="urn:microsoft.com/office/officeart/2016/7/layout/LinearArrowProcessNumbered"/>
    <dgm:cxn modelId="{495DCC3E-067D-714B-AB82-BFDA0D5D6297}" type="presParOf" srcId="{88B08880-4EE2-2843-B27D-9D4B370D0DB4}" destId="{C74418CF-431E-8C47-A73C-1FD35CC8CAB8}" srcOrd="1" destOrd="0" presId="urn:microsoft.com/office/officeart/2016/7/layout/LinearArrowProcessNumbered"/>
    <dgm:cxn modelId="{1D25B83D-7FF8-D64E-A012-37C2447B5940}" type="presParOf" srcId="{88B08880-4EE2-2843-B27D-9D4B370D0DB4}" destId="{380111C0-6EF7-A74E-BB05-46F264A3E48E}" srcOrd="2" destOrd="0" presId="urn:microsoft.com/office/officeart/2016/7/layout/LinearArrowProcessNumbered"/>
    <dgm:cxn modelId="{30E1FF98-596C-DE43-BC93-BF802797ABBF}" type="presParOf" srcId="{380111C0-6EF7-A74E-BB05-46F264A3E48E}" destId="{7D103D83-9FD0-8D4B-91C4-7283C14826B7}" srcOrd="0" destOrd="0" presId="urn:microsoft.com/office/officeart/2016/7/layout/LinearArrowProcessNumbered"/>
    <dgm:cxn modelId="{18F189B6-025C-D94C-9B2D-74AFBB629ED5}" type="presParOf" srcId="{380111C0-6EF7-A74E-BB05-46F264A3E48E}" destId="{D03044E9-6742-A64D-9E83-3B233563714D}" srcOrd="1" destOrd="0" presId="urn:microsoft.com/office/officeart/2016/7/layout/LinearArrowProcessNumbered"/>
    <dgm:cxn modelId="{CA2548E9-DB67-EC47-B762-1C251DDBD6F9}" type="presParOf" srcId="{D03044E9-6742-A64D-9E83-3B233563714D}" destId="{339E022D-A2CF-3142-B76C-C15E7F1DF7AC}" srcOrd="0" destOrd="0" presId="urn:microsoft.com/office/officeart/2016/7/layout/LinearArrowProcessNumbered"/>
    <dgm:cxn modelId="{6F1440FA-3DD9-2E4B-9310-BD72FE5F782C}" type="presParOf" srcId="{D03044E9-6742-A64D-9E83-3B233563714D}" destId="{A30346C7-26A0-2C45-BD4C-387F79E4AD77}" srcOrd="1" destOrd="0" presId="urn:microsoft.com/office/officeart/2016/7/layout/LinearArrowProcessNumbered"/>
    <dgm:cxn modelId="{AC5D5039-D9E7-E240-AF3D-229D0AA5AFD9}" type="presParOf" srcId="{D03044E9-6742-A64D-9E83-3B233563714D}" destId="{9FBA881F-EB8F-2C4F-972F-03CADE742BAC}" srcOrd="2" destOrd="0" presId="urn:microsoft.com/office/officeart/2016/7/layout/LinearArrowProcessNumbered"/>
    <dgm:cxn modelId="{8A31291D-D3B8-074D-BC39-1D0B13D2B325}" type="presParOf" srcId="{D03044E9-6742-A64D-9E83-3B233563714D}" destId="{37D8BB2D-C841-7748-8406-E8EAF1A52BA2}" srcOrd="3" destOrd="0" presId="urn:microsoft.com/office/officeart/2016/7/layout/LinearArrowProcessNumbered"/>
    <dgm:cxn modelId="{7BC39039-8976-5C41-901A-C528E8D00A42}" type="presParOf" srcId="{380111C0-6EF7-A74E-BB05-46F264A3E48E}" destId="{87CE3804-F0B8-774D-82CC-E31F0815BF3C}" srcOrd="2" destOrd="0" presId="urn:microsoft.com/office/officeart/2016/7/layout/LinearArrowProcessNumbered"/>
    <dgm:cxn modelId="{28163386-8609-D54F-AC91-A820F943C49F}" type="presParOf" srcId="{88B08880-4EE2-2843-B27D-9D4B370D0DB4}" destId="{6BF2EB67-7519-884C-8C1A-AB1C5DD26D51}" srcOrd="3" destOrd="0" presId="urn:microsoft.com/office/officeart/2016/7/layout/LinearArrowProcessNumbered"/>
    <dgm:cxn modelId="{63DEFF14-4BC9-ED4B-AE23-918BD3A01129}" type="presParOf" srcId="{88B08880-4EE2-2843-B27D-9D4B370D0DB4}" destId="{5F38BD71-D2E0-CA4C-87A4-DFF2C42040CF}" srcOrd="4" destOrd="0" presId="urn:microsoft.com/office/officeart/2016/7/layout/LinearArrowProcessNumbered"/>
    <dgm:cxn modelId="{427CF5B4-F26B-384C-BE7A-6A1E462705DE}" type="presParOf" srcId="{5F38BD71-D2E0-CA4C-87A4-DFF2C42040CF}" destId="{9059A111-F985-E04A-BA4B-976DC9017212}" srcOrd="0" destOrd="0" presId="urn:microsoft.com/office/officeart/2016/7/layout/LinearArrowProcessNumbered"/>
    <dgm:cxn modelId="{0DEA4CD2-4239-DE47-B825-7C812361190B}" type="presParOf" srcId="{5F38BD71-D2E0-CA4C-87A4-DFF2C42040CF}" destId="{09F76596-059A-0443-BA62-D6F05CCB600E}" srcOrd="1" destOrd="0" presId="urn:microsoft.com/office/officeart/2016/7/layout/LinearArrowProcessNumbered"/>
    <dgm:cxn modelId="{C9C22531-B3CA-3540-9018-D4A66933D575}" type="presParOf" srcId="{09F76596-059A-0443-BA62-D6F05CCB600E}" destId="{BD773619-EE86-ED4D-AC96-0F59CD71567F}" srcOrd="0" destOrd="0" presId="urn:microsoft.com/office/officeart/2016/7/layout/LinearArrowProcessNumbered"/>
    <dgm:cxn modelId="{817E2DE6-D339-B040-84AB-630252A43C3E}" type="presParOf" srcId="{09F76596-059A-0443-BA62-D6F05CCB600E}" destId="{43462FAF-D4A5-4546-8CCB-5CD037C640A3}" srcOrd="1" destOrd="0" presId="urn:microsoft.com/office/officeart/2016/7/layout/LinearArrowProcessNumbered"/>
    <dgm:cxn modelId="{FB4D8CC7-866E-874D-B2FE-745620223DC0}" type="presParOf" srcId="{09F76596-059A-0443-BA62-D6F05CCB600E}" destId="{BE71836D-EB9A-C145-90B6-8B0AB61C895F}" srcOrd="2" destOrd="0" presId="urn:microsoft.com/office/officeart/2016/7/layout/LinearArrowProcessNumbered"/>
    <dgm:cxn modelId="{C6566747-9637-B74A-83FA-20C7EEEBCC32}" type="presParOf" srcId="{09F76596-059A-0443-BA62-D6F05CCB600E}" destId="{FE994C91-0368-2144-8EAE-0FD89A368A0F}" srcOrd="3" destOrd="0" presId="urn:microsoft.com/office/officeart/2016/7/layout/LinearArrowProcessNumbered"/>
    <dgm:cxn modelId="{EC0CDCF9-973A-C440-BF5D-FCFC0DA2A6A0}" type="presParOf" srcId="{5F38BD71-D2E0-CA4C-87A4-DFF2C42040CF}" destId="{D72C0270-EDAB-734D-B539-E8FF95F00F68}" srcOrd="2" destOrd="0" presId="urn:microsoft.com/office/officeart/2016/7/layout/LinearArrowProcessNumbered"/>
    <dgm:cxn modelId="{4BE51B01-1C39-9A4C-B59A-3545483C1487}" type="presParOf" srcId="{88B08880-4EE2-2843-B27D-9D4B370D0DB4}" destId="{E27180C7-60BD-644D-A17F-670479596473}" srcOrd="5" destOrd="0" presId="urn:microsoft.com/office/officeart/2016/7/layout/LinearArrowProcessNumbered"/>
    <dgm:cxn modelId="{7DEBE2F8-1ABD-CD44-80F1-D6A8A54511CC}" type="presParOf" srcId="{88B08880-4EE2-2843-B27D-9D4B370D0DB4}" destId="{B5BB0BF2-F7A0-4F47-8F0F-95C8165B3BD0}" srcOrd="6" destOrd="0" presId="urn:microsoft.com/office/officeart/2016/7/layout/LinearArrowProcessNumbered"/>
    <dgm:cxn modelId="{6D88E923-1758-C04B-9E95-6594819CF607}" type="presParOf" srcId="{B5BB0BF2-F7A0-4F47-8F0F-95C8165B3BD0}" destId="{58BBA703-4C28-BA4C-A0E5-849E59A3C11D}" srcOrd="0" destOrd="0" presId="urn:microsoft.com/office/officeart/2016/7/layout/LinearArrowProcessNumbered"/>
    <dgm:cxn modelId="{FE764B5B-DE5C-504D-A323-98E8C8E2C31D}" type="presParOf" srcId="{B5BB0BF2-F7A0-4F47-8F0F-95C8165B3BD0}" destId="{8D62D4DC-7D71-2241-9F9D-5378856ADE9E}" srcOrd="1" destOrd="0" presId="urn:microsoft.com/office/officeart/2016/7/layout/LinearArrowProcessNumbered"/>
    <dgm:cxn modelId="{7A14BE91-722B-8647-A783-D220C4BAA087}" type="presParOf" srcId="{8D62D4DC-7D71-2241-9F9D-5378856ADE9E}" destId="{498F8F36-0FA6-9443-B467-1E68A637398B}" srcOrd="0" destOrd="0" presId="urn:microsoft.com/office/officeart/2016/7/layout/LinearArrowProcessNumbered"/>
    <dgm:cxn modelId="{BBAD9250-FD9A-3E44-99E3-368CF34E5C1D}" type="presParOf" srcId="{8D62D4DC-7D71-2241-9F9D-5378856ADE9E}" destId="{CB3FB8AD-C706-B54B-B5A2-C682BEF0F62D}" srcOrd="1" destOrd="0" presId="urn:microsoft.com/office/officeart/2016/7/layout/LinearArrowProcessNumbered"/>
    <dgm:cxn modelId="{2987531C-8375-4F44-A3B6-0CDD46B34EF6}" type="presParOf" srcId="{8D62D4DC-7D71-2241-9F9D-5378856ADE9E}" destId="{11FD70D3-2028-3441-8960-F417B2AF347F}" srcOrd="2" destOrd="0" presId="urn:microsoft.com/office/officeart/2016/7/layout/LinearArrowProcessNumbered"/>
    <dgm:cxn modelId="{BCCDFE10-2A33-5C49-A033-F1CD8A3EA9D3}" type="presParOf" srcId="{8D62D4DC-7D71-2241-9F9D-5378856ADE9E}" destId="{B1048CB1-BD1F-084A-8E0D-1C7372129F6F}" srcOrd="3" destOrd="0" presId="urn:microsoft.com/office/officeart/2016/7/layout/LinearArrowProcessNumbered"/>
    <dgm:cxn modelId="{9C4358E1-D37E-504C-ABE4-9918ADE1B8D4}" type="presParOf" srcId="{B5BB0BF2-F7A0-4F47-8F0F-95C8165B3BD0}" destId="{82D0F2C0-272A-764E-B2FE-1504272E08AF}" srcOrd="2" destOrd="0" presId="urn:microsoft.com/office/officeart/2016/7/layout/LinearArrowProcessNumbered"/>
    <dgm:cxn modelId="{BB4DCAD6-1463-9445-995E-9C62A8DAC718}" type="presParOf" srcId="{88B08880-4EE2-2843-B27D-9D4B370D0DB4}" destId="{7BDBB3AC-DA65-364F-AC83-DD1B9872CEF9}" srcOrd="7" destOrd="0" presId="urn:microsoft.com/office/officeart/2016/7/layout/LinearArrowProcessNumbered"/>
    <dgm:cxn modelId="{046B4572-0C2D-4C4E-B798-D2A6DDD5A5D1}" type="presParOf" srcId="{88B08880-4EE2-2843-B27D-9D4B370D0DB4}" destId="{21CE3712-5137-624F-A026-8A9EEACA7503}" srcOrd="8" destOrd="0" presId="urn:microsoft.com/office/officeart/2016/7/layout/LinearArrowProcessNumbered"/>
    <dgm:cxn modelId="{A2CFBD52-009F-7F4D-B94F-F06D9E778FFD}" type="presParOf" srcId="{21CE3712-5137-624F-A026-8A9EEACA7503}" destId="{C18C74D4-826D-E742-B454-5874BB5A90BC}" srcOrd="0" destOrd="0" presId="urn:microsoft.com/office/officeart/2016/7/layout/LinearArrowProcessNumbered"/>
    <dgm:cxn modelId="{32A93B36-AF1A-6747-8B40-508645D5C7BC}" type="presParOf" srcId="{21CE3712-5137-624F-A026-8A9EEACA7503}" destId="{56B93C03-BDF6-2146-A114-F784A84543C3}" srcOrd="1" destOrd="0" presId="urn:microsoft.com/office/officeart/2016/7/layout/LinearArrowProcessNumbered"/>
    <dgm:cxn modelId="{86F02EFC-4BF7-9344-8301-A0CE62E03B13}" type="presParOf" srcId="{56B93C03-BDF6-2146-A114-F784A84543C3}" destId="{2A208BD2-B867-E04E-A715-E338675D93BE}" srcOrd="0" destOrd="0" presId="urn:microsoft.com/office/officeart/2016/7/layout/LinearArrowProcessNumbered"/>
    <dgm:cxn modelId="{B40F02D2-4834-D046-9608-50BEB1678372}" type="presParOf" srcId="{56B93C03-BDF6-2146-A114-F784A84543C3}" destId="{26C74468-935C-1C47-A7D6-D9BC4A420478}" srcOrd="1" destOrd="0" presId="urn:microsoft.com/office/officeart/2016/7/layout/LinearArrowProcessNumbered"/>
    <dgm:cxn modelId="{E89550BE-2E07-354D-9021-8F418228B994}" type="presParOf" srcId="{56B93C03-BDF6-2146-A114-F784A84543C3}" destId="{15E9D814-C805-ED46-BD15-AEA0D0A75438}" srcOrd="2" destOrd="0" presId="urn:microsoft.com/office/officeart/2016/7/layout/LinearArrowProcessNumbered"/>
    <dgm:cxn modelId="{341F1238-D310-3743-9AEB-641B4319DA1F}" type="presParOf" srcId="{56B93C03-BDF6-2146-A114-F784A84543C3}" destId="{862DC872-252D-844E-B793-0DB00E4CFFD7}" srcOrd="3" destOrd="0" presId="urn:microsoft.com/office/officeart/2016/7/layout/LinearArrowProcessNumbered"/>
    <dgm:cxn modelId="{1ACA8F96-8BB4-A741-AE77-738F3E2C508B}" type="presParOf" srcId="{21CE3712-5137-624F-A026-8A9EEACA7503}" destId="{D70EBDE4-73B8-1F4F-AFE8-F5676DC1C1B9}"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DDED8-112B-4A66-859D-E6BA733B4C5B}"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58B9867B-6636-4947-B228-4085DAE6906F}">
      <dgm:prSet/>
      <dgm:spPr/>
      <dgm:t>
        <a:bodyPr/>
        <a:lstStyle/>
        <a:p>
          <a:r>
            <a:rPr lang="en-US"/>
            <a:t>To be more forgiving?</a:t>
          </a:r>
        </a:p>
      </dgm:t>
    </dgm:pt>
    <dgm:pt modelId="{C2A75ACF-023A-4140-81D7-E432BB0BD423}" type="parTrans" cxnId="{F576E698-B13C-4194-AB92-2089893824C9}">
      <dgm:prSet/>
      <dgm:spPr/>
      <dgm:t>
        <a:bodyPr/>
        <a:lstStyle/>
        <a:p>
          <a:endParaRPr lang="en-US"/>
        </a:p>
      </dgm:t>
    </dgm:pt>
    <dgm:pt modelId="{9424B3CA-581A-4004-A7BE-BD0A9B9151C4}" type="sibTrans" cxnId="{F576E698-B13C-4194-AB92-2089893824C9}">
      <dgm:prSet phldrT="1" phldr="0"/>
      <dgm:spPr/>
      <dgm:t>
        <a:bodyPr/>
        <a:lstStyle/>
        <a:p>
          <a:r>
            <a:rPr lang="en-US"/>
            <a:t>1</a:t>
          </a:r>
        </a:p>
      </dgm:t>
    </dgm:pt>
    <dgm:pt modelId="{4FE075F0-5C41-4A95-933F-34C1F853D13B}">
      <dgm:prSet/>
      <dgm:spPr/>
      <dgm:t>
        <a:bodyPr/>
        <a:lstStyle/>
        <a:p>
          <a:r>
            <a:rPr lang="en-US"/>
            <a:t>To seek forgiveness?</a:t>
          </a:r>
        </a:p>
      </dgm:t>
    </dgm:pt>
    <dgm:pt modelId="{43427C59-3695-45BD-9072-9308D52DF201}" type="parTrans" cxnId="{F6058A48-223D-4946-86F3-400F3046929E}">
      <dgm:prSet/>
      <dgm:spPr/>
      <dgm:t>
        <a:bodyPr/>
        <a:lstStyle/>
        <a:p>
          <a:endParaRPr lang="en-US"/>
        </a:p>
      </dgm:t>
    </dgm:pt>
    <dgm:pt modelId="{9B6D70FA-B9F8-4F0E-8DF1-58E569B0418F}" type="sibTrans" cxnId="{F6058A48-223D-4946-86F3-400F3046929E}">
      <dgm:prSet phldrT="2" phldr="0"/>
      <dgm:spPr/>
      <dgm:t>
        <a:bodyPr/>
        <a:lstStyle/>
        <a:p>
          <a:r>
            <a:rPr lang="en-US"/>
            <a:t>2</a:t>
          </a:r>
        </a:p>
      </dgm:t>
    </dgm:pt>
    <dgm:pt modelId="{BE396ECD-18D9-4E59-A05C-457498D03A40}">
      <dgm:prSet/>
      <dgm:spPr/>
      <dgm:t>
        <a:bodyPr/>
        <a:lstStyle/>
        <a:p>
          <a:r>
            <a:rPr lang="en-US" dirty="0"/>
            <a:t>So that I can improve my relationships?- for what is the point of my existence without the Relationship?</a:t>
          </a:r>
        </a:p>
      </dgm:t>
    </dgm:pt>
    <dgm:pt modelId="{9304EDE6-1DB6-4456-8B7C-5C8B6F768615}" type="parTrans" cxnId="{2DB5970A-91C3-4697-9B60-136FFAAF6039}">
      <dgm:prSet/>
      <dgm:spPr/>
      <dgm:t>
        <a:bodyPr/>
        <a:lstStyle/>
        <a:p>
          <a:endParaRPr lang="en-US"/>
        </a:p>
      </dgm:t>
    </dgm:pt>
    <dgm:pt modelId="{687BC26E-D393-4FC5-B85E-93EE95589A09}" type="sibTrans" cxnId="{2DB5970A-91C3-4697-9B60-136FFAAF6039}">
      <dgm:prSet phldrT="3" phldr="0"/>
      <dgm:spPr/>
      <dgm:t>
        <a:bodyPr/>
        <a:lstStyle/>
        <a:p>
          <a:r>
            <a:rPr lang="en-US"/>
            <a:t>3</a:t>
          </a:r>
        </a:p>
      </dgm:t>
    </dgm:pt>
    <dgm:pt modelId="{9A5D6607-E471-6F4F-89CB-8F9DAF5F752A}" type="pres">
      <dgm:prSet presAssocID="{AF2DDED8-112B-4A66-859D-E6BA733B4C5B}" presName="Name0" presStyleCnt="0">
        <dgm:presLayoutVars>
          <dgm:animLvl val="lvl"/>
          <dgm:resizeHandles val="exact"/>
        </dgm:presLayoutVars>
      </dgm:prSet>
      <dgm:spPr/>
    </dgm:pt>
    <dgm:pt modelId="{9B386064-B5EE-BC4A-B608-F8DE1D2477A8}" type="pres">
      <dgm:prSet presAssocID="{58B9867B-6636-4947-B228-4085DAE6906F}" presName="compositeNode" presStyleCnt="0">
        <dgm:presLayoutVars>
          <dgm:bulletEnabled val="1"/>
        </dgm:presLayoutVars>
      </dgm:prSet>
      <dgm:spPr/>
    </dgm:pt>
    <dgm:pt modelId="{207B9354-CFDE-7A44-8351-B4410979C765}" type="pres">
      <dgm:prSet presAssocID="{58B9867B-6636-4947-B228-4085DAE6906F}" presName="bgRect" presStyleLbl="bgAccFollowNode1" presStyleIdx="0" presStyleCnt="3"/>
      <dgm:spPr/>
    </dgm:pt>
    <dgm:pt modelId="{07CB151C-7876-344A-A92B-DAB8D0A46E1B}" type="pres">
      <dgm:prSet presAssocID="{9424B3CA-581A-4004-A7BE-BD0A9B9151C4}" presName="sibTransNodeCircle" presStyleLbl="alignNode1" presStyleIdx="0" presStyleCnt="6">
        <dgm:presLayoutVars>
          <dgm:chMax val="0"/>
          <dgm:bulletEnabled/>
        </dgm:presLayoutVars>
      </dgm:prSet>
      <dgm:spPr/>
    </dgm:pt>
    <dgm:pt modelId="{BAAB2D2D-25FC-1843-9EBF-A8DCDC006E44}" type="pres">
      <dgm:prSet presAssocID="{58B9867B-6636-4947-B228-4085DAE6906F}" presName="bottomLine" presStyleLbl="alignNode1" presStyleIdx="1" presStyleCnt="6">
        <dgm:presLayoutVars/>
      </dgm:prSet>
      <dgm:spPr/>
    </dgm:pt>
    <dgm:pt modelId="{0EE88F3C-1249-CF49-BB29-E87F2F1EB191}" type="pres">
      <dgm:prSet presAssocID="{58B9867B-6636-4947-B228-4085DAE6906F}" presName="nodeText" presStyleLbl="bgAccFollowNode1" presStyleIdx="0" presStyleCnt="3">
        <dgm:presLayoutVars>
          <dgm:bulletEnabled val="1"/>
        </dgm:presLayoutVars>
      </dgm:prSet>
      <dgm:spPr/>
    </dgm:pt>
    <dgm:pt modelId="{EE0E8BAD-2185-F14E-B77D-7BFBE539BDA3}" type="pres">
      <dgm:prSet presAssocID="{9424B3CA-581A-4004-A7BE-BD0A9B9151C4}" presName="sibTrans" presStyleCnt="0"/>
      <dgm:spPr/>
    </dgm:pt>
    <dgm:pt modelId="{8C5F3F70-98FF-0444-8FAA-278D2BA12BAE}" type="pres">
      <dgm:prSet presAssocID="{4FE075F0-5C41-4A95-933F-34C1F853D13B}" presName="compositeNode" presStyleCnt="0">
        <dgm:presLayoutVars>
          <dgm:bulletEnabled val="1"/>
        </dgm:presLayoutVars>
      </dgm:prSet>
      <dgm:spPr/>
    </dgm:pt>
    <dgm:pt modelId="{0340AB92-F22D-8B40-97EA-AE951F0268D8}" type="pres">
      <dgm:prSet presAssocID="{4FE075F0-5C41-4A95-933F-34C1F853D13B}" presName="bgRect" presStyleLbl="bgAccFollowNode1" presStyleIdx="1" presStyleCnt="3"/>
      <dgm:spPr/>
    </dgm:pt>
    <dgm:pt modelId="{8CE4B41A-87C4-534E-8D5E-E00160E88DAD}" type="pres">
      <dgm:prSet presAssocID="{9B6D70FA-B9F8-4F0E-8DF1-58E569B0418F}" presName="sibTransNodeCircle" presStyleLbl="alignNode1" presStyleIdx="2" presStyleCnt="6">
        <dgm:presLayoutVars>
          <dgm:chMax val="0"/>
          <dgm:bulletEnabled/>
        </dgm:presLayoutVars>
      </dgm:prSet>
      <dgm:spPr/>
    </dgm:pt>
    <dgm:pt modelId="{A6D9BA7E-07DD-6A42-9CAB-E8AB1BD278B6}" type="pres">
      <dgm:prSet presAssocID="{4FE075F0-5C41-4A95-933F-34C1F853D13B}" presName="bottomLine" presStyleLbl="alignNode1" presStyleIdx="3" presStyleCnt="6">
        <dgm:presLayoutVars/>
      </dgm:prSet>
      <dgm:spPr/>
    </dgm:pt>
    <dgm:pt modelId="{6A0C70BC-2E90-774C-9FD0-9122D70F3E46}" type="pres">
      <dgm:prSet presAssocID="{4FE075F0-5C41-4A95-933F-34C1F853D13B}" presName="nodeText" presStyleLbl="bgAccFollowNode1" presStyleIdx="1" presStyleCnt="3">
        <dgm:presLayoutVars>
          <dgm:bulletEnabled val="1"/>
        </dgm:presLayoutVars>
      </dgm:prSet>
      <dgm:spPr/>
    </dgm:pt>
    <dgm:pt modelId="{51B9371D-C46E-E54D-9B26-F0A473B98F61}" type="pres">
      <dgm:prSet presAssocID="{9B6D70FA-B9F8-4F0E-8DF1-58E569B0418F}" presName="sibTrans" presStyleCnt="0"/>
      <dgm:spPr/>
    </dgm:pt>
    <dgm:pt modelId="{BE55BEB3-4E38-9C4B-B00B-0AAAB703E539}" type="pres">
      <dgm:prSet presAssocID="{BE396ECD-18D9-4E59-A05C-457498D03A40}" presName="compositeNode" presStyleCnt="0">
        <dgm:presLayoutVars>
          <dgm:bulletEnabled val="1"/>
        </dgm:presLayoutVars>
      </dgm:prSet>
      <dgm:spPr/>
    </dgm:pt>
    <dgm:pt modelId="{97D4BDD2-6A57-C44C-A690-2AEB1FE2093B}" type="pres">
      <dgm:prSet presAssocID="{BE396ECD-18D9-4E59-A05C-457498D03A40}" presName="bgRect" presStyleLbl="bgAccFollowNode1" presStyleIdx="2" presStyleCnt="3"/>
      <dgm:spPr/>
    </dgm:pt>
    <dgm:pt modelId="{17E74FA3-3853-6740-B0BD-24C61BEA48DA}" type="pres">
      <dgm:prSet presAssocID="{687BC26E-D393-4FC5-B85E-93EE95589A09}" presName="sibTransNodeCircle" presStyleLbl="alignNode1" presStyleIdx="4" presStyleCnt="6">
        <dgm:presLayoutVars>
          <dgm:chMax val="0"/>
          <dgm:bulletEnabled/>
        </dgm:presLayoutVars>
      </dgm:prSet>
      <dgm:spPr/>
    </dgm:pt>
    <dgm:pt modelId="{6A84E090-FCB2-F043-87CD-2FDA81EEAABF}" type="pres">
      <dgm:prSet presAssocID="{BE396ECD-18D9-4E59-A05C-457498D03A40}" presName="bottomLine" presStyleLbl="alignNode1" presStyleIdx="5" presStyleCnt="6">
        <dgm:presLayoutVars/>
      </dgm:prSet>
      <dgm:spPr/>
    </dgm:pt>
    <dgm:pt modelId="{1821DCE0-CF42-AB42-B663-F97772EE5DB3}" type="pres">
      <dgm:prSet presAssocID="{BE396ECD-18D9-4E59-A05C-457498D03A40}" presName="nodeText" presStyleLbl="bgAccFollowNode1" presStyleIdx="2" presStyleCnt="3">
        <dgm:presLayoutVars>
          <dgm:bulletEnabled val="1"/>
        </dgm:presLayoutVars>
      </dgm:prSet>
      <dgm:spPr/>
    </dgm:pt>
  </dgm:ptLst>
  <dgm:cxnLst>
    <dgm:cxn modelId="{2DB5970A-91C3-4697-9B60-136FFAAF6039}" srcId="{AF2DDED8-112B-4A66-859D-E6BA733B4C5B}" destId="{BE396ECD-18D9-4E59-A05C-457498D03A40}" srcOrd="2" destOrd="0" parTransId="{9304EDE6-1DB6-4456-8B7C-5C8B6F768615}" sibTransId="{687BC26E-D393-4FC5-B85E-93EE95589A09}"/>
    <dgm:cxn modelId="{3ADE500C-B6C3-1444-8640-B02333EC2B13}" type="presOf" srcId="{9424B3CA-581A-4004-A7BE-BD0A9B9151C4}" destId="{07CB151C-7876-344A-A92B-DAB8D0A46E1B}" srcOrd="0" destOrd="0" presId="urn:microsoft.com/office/officeart/2016/7/layout/BasicLinearProcessNumbered"/>
    <dgm:cxn modelId="{DCC79D2B-F18C-8540-812F-9E131FDE51FB}" type="presOf" srcId="{58B9867B-6636-4947-B228-4085DAE6906F}" destId="{207B9354-CFDE-7A44-8351-B4410979C765}" srcOrd="0" destOrd="0" presId="urn:microsoft.com/office/officeart/2016/7/layout/BasicLinearProcessNumbered"/>
    <dgm:cxn modelId="{F6058A48-223D-4946-86F3-400F3046929E}" srcId="{AF2DDED8-112B-4A66-859D-E6BA733B4C5B}" destId="{4FE075F0-5C41-4A95-933F-34C1F853D13B}" srcOrd="1" destOrd="0" parTransId="{43427C59-3695-45BD-9072-9308D52DF201}" sibTransId="{9B6D70FA-B9F8-4F0E-8DF1-58E569B0418F}"/>
    <dgm:cxn modelId="{ACFDBB52-671E-9040-9D53-642710C12BDB}" type="presOf" srcId="{BE396ECD-18D9-4E59-A05C-457498D03A40}" destId="{97D4BDD2-6A57-C44C-A690-2AEB1FE2093B}" srcOrd="0" destOrd="0" presId="urn:microsoft.com/office/officeart/2016/7/layout/BasicLinearProcessNumbered"/>
    <dgm:cxn modelId="{11A4E662-1560-8B44-ADF0-F98FF7A8C158}" type="presOf" srcId="{BE396ECD-18D9-4E59-A05C-457498D03A40}" destId="{1821DCE0-CF42-AB42-B663-F97772EE5DB3}" srcOrd="1" destOrd="0" presId="urn:microsoft.com/office/officeart/2016/7/layout/BasicLinearProcessNumbered"/>
    <dgm:cxn modelId="{3BFBCC64-C535-4D45-83B9-D1223455EC7D}" type="presOf" srcId="{4FE075F0-5C41-4A95-933F-34C1F853D13B}" destId="{0340AB92-F22D-8B40-97EA-AE951F0268D8}" srcOrd="0" destOrd="0" presId="urn:microsoft.com/office/officeart/2016/7/layout/BasicLinearProcessNumbered"/>
    <dgm:cxn modelId="{DC9F958B-6B53-8A4D-A03B-3CDA4740EF65}" type="presOf" srcId="{AF2DDED8-112B-4A66-859D-E6BA733B4C5B}" destId="{9A5D6607-E471-6F4F-89CB-8F9DAF5F752A}" srcOrd="0" destOrd="0" presId="urn:microsoft.com/office/officeart/2016/7/layout/BasicLinearProcessNumbered"/>
    <dgm:cxn modelId="{F576E698-B13C-4194-AB92-2089893824C9}" srcId="{AF2DDED8-112B-4A66-859D-E6BA733B4C5B}" destId="{58B9867B-6636-4947-B228-4085DAE6906F}" srcOrd="0" destOrd="0" parTransId="{C2A75ACF-023A-4140-81D7-E432BB0BD423}" sibTransId="{9424B3CA-581A-4004-A7BE-BD0A9B9151C4}"/>
    <dgm:cxn modelId="{19B8B6B5-6735-7C4F-A662-F455332CBAF4}" type="presOf" srcId="{687BC26E-D393-4FC5-B85E-93EE95589A09}" destId="{17E74FA3-3853-6740-B0BD-24C61BEA48DA}" srcOrd="0" destOrd="0" presId="urn:microsoft.com/office/officeart/2016/7/layout/BasicLinearProcessNumbered"/>
    <dgm:cxn modelId="{FAF04FCA-5FAB-134A-8B70-B97DABD52B05}" type="presOf" srcId="{58B9867B-6636-4947-B228-4085DAE6906F}" destId="{0EE88F3C-1249-CF49-BB29-E87F2F1EB191}" srcOrd="1" destOrd="0" presId="urn:microsoft.com/office/officeart/2016/7/layout/BasicLinearProcessNumbered"/>
    <dgm:cxn modelId="{2F41E7F2-770D-8D45-9ADA-2260F47D7029}" type="presOf" srcId="{4FE075F0-5C41-4A95-933F-34C1F853D13B}" destId="{6A0C70BC-2E90-774C-9FD0-9122D70F3E46}" srcOrd="1" destOrd="0" presId="urn:microsoft.com/office/officeart/2016/7/layout/BasicLinearProcessNumbered"/>
    <dgm:cxn modelId="{0F69CCF7-CE2F-9C49-BA0B-310FCD54F4DC}" type="presOf" srcId="{9B6D70FA-B9F8-4F0E-8DF1-58E569B0418F}" destId="{8CE4B41A-87C4-534E-8D5E-E00160E88DAD}" srcOrd="0" destOrd="0" presId="urn:microsoft.com/office/officeart/2016/7/layout/BasicLinearProcessNumbered"/>
    <dgm:cxn modelId="{8B1AF832-AA26-3749-BE72-C982ECFEE172}" type="presParOf" srcId="{9A5D6607-E471-6F4F-89CB-8F9DAF5F752A}" destId="{9B386064-B5EE-BC4A-B608-F8DE1D2477A8}" srcOrd="0" destOrd="0" presId="urn:microsoft.com/office/officeart/2016/7/layout/BasicLinearProcessNumbered"/>
    <dgm:cxn modelId="{E75DC146-0AEE-7B47-8EFF-1F44687B0E04}" type="presParOf" srcId="{9B386064-B5EE-BC4A-B608-F8DE1D2477A8}" destId="{207B9354-CFDE-7A44-8351-B4410979C765}" srcOrd="0" destOrd="0" presId="urn:microsoft.com/office/officeart/2016/7/layout/BasicLinearProcessNumbered"/>
    <dgm:cxn modelId="{2109C7A0-DE95-BE4B-8555-DB26458909F4}" type="presParOf" srcId="{9B386064-B5EE-BC4A-B608-F8DE1D2477A8}" destId="{07CB151C-7876-344A-A92B-DAB8D0A46E1B}" srcOrd="1" destOrd="0" presId="urn:microsoft.com/office/officeart/2016/7/layout/BasicLinearProcessNumbered"/>
    <dgm:cxn modelId="{E82F74DA-B6B0-4C45-9B9F-244D024C8AE8}" type="presParOf" srcId="{9B386064-B5EE-BC4A-B608-F8DE1D2477A8}" destId="{BAAB2D2D-25FC-1843-9EBF-A8DCDC006E44}" srcOrd="2" destOrd="0" presId="urn:microsoft.com/office/officeart/2016/7/layout/BasicLinearProcessNumbered"/>
    <dgm:cxn modelId="{A9D3A553-01DE-1545-B72D-434488D73958}" type="presParOf" srcId="{9B386064-B5EE-BC4A-B608-F8DE1D2477A8}" destId="{0EE88F3C-1249-CF49-BB29-E87F2F1EB191}" srcOrd="3" destOrd="0" presId="urn:microsoft.com/office/officeart/2016/7/layout/BasicLinearProcessNumbered"/>
    <dgm:cxn modelId="{87863250-EBC2-9C4A-BD00-298CC679F862}" type="presParOf" srcId="{9A5D6607-E471-6F4F-89CB-8F9DAF5F752A}" destId="{EE0E8BAD-2185-F14E-B77D-7BFBE539BDA3}" srcOrd="1" destOrd="0" presId="urn:microsoft.com/office/officeart/2016/7/layout/BasicLinearProcessNumbered"/>
    <dgm:cxn modelId="{7A3417B1-5413-F846-A5B0-DCE42E177E29}" type="presParOf" srcId="{9A5D6607-E471-6F4F-89CB-8F9DAF5F752A}" destId="{8C5F3F70-98FF-0444-8FAA-278D2BA12BAE}" srcOrd="2" destOrd="0" presId="urn:microsoft.com/office/officeart/2016/7/layout/BasicLinearProcessNumbered"/>
    <dgm:cxn modelId="{4269F0F6-CF6C-454C-9A84-5A4D9790CDDD}" type="presParOf" srcId="{8C5F3F70-98FF-0444-8FAA-278D2BA12BAE}" destId="{0340AB92-F22D-8B40-97EA-AE951F0268D8}" srcOrd="0" destOrd="0" presId="urn:microsoft.com/office/officeart/2016/7/layout/BasicLinearProcessNumbered"/>
    <dgm:cxn modelId="{F46DD4BE-EB1B-8C47-A176-14FAF7DD299E}" type="presParOf" srcId="{8C5F3F70-98FF-0444-8FAA-278D2BA12BAE}" destId="{8CE4B41A-87C4-534E-8D5E-E00160E88DAD}" srcOrd="1" destOrd="0" presId="urn:microsoft.com/office/officeart/2016/7/layout/BasicLinearProcessNumbered"/>
    <dgm:cxn modelId="{4950C504-A676-CD49-8A45-6175CAE9CD71}" type="presParOf" srcId="{8C5F3F70-98FF-0444-8FAA-278D2BA12BAE}" destId="{A6D9BA7E-07DD-6A42-9CAB-E8AB1BD278B6}" srcOrd="2" destOrd="0" presId="urn:microsoft.com/office/officeart/2016/7/layout/BasicLinearProcessNumbered"/>
    <dgm:cxn modelId="{3C10CF99-2EBD-354C-971D-DC4CDEE87CE7}" type="presParOf" srcId="{8C5F3F70-98FF-0444-8FAA-278D2BA12BAE}" destId="{6A0C70BC-2E90-774C-9FD0-9122D70F3E46}" srcOrd="3" destOrd="0" presId="urn:microsoft.com/office/officeart/2016/7/layout/BasicLinearProcessNumbered"/>
    <dgm:cxn modelId="{81ABEB32-9BB9-084A-B48F-DB66A015B021}" type="presParOf" srcId="{9A5D6607-E471-6F4F-89CB-8F9DAF5F752A}" destId="{51B9371D-C46E-E54D-9B26-F0A473B98F61}" srcOrd="3" destOrd="0" presId="urn:microsoft.com/office/officeart/2016/7/layout/BasicLinearProcessNumbered"/>
    <dgm:cxn modelId="{A6AC3FA7-2015-8745-8C48-1CD6012C3FA4}" type="presParOf" srcId="{9A5D6607-E471-6F4F-89CB-8F9DAF5F752A}" destId="{BE55BEB3-4E38-9C4B-B00B-0AAAB703E539}" srcOrd="4" destOrd="0" presId="urn:microsoft.com/office/officeart/2016/7/layout/BasicLinearProcessNumbered"/>
    <dgm:cxn modelId="{D93B3F8B-A3DE-A141-ABBD-2A9C35EE5EEC}" type="presParOf" srcId="{BE55BEB3-4E38-9C4B-B00B-0AAAB703E539}" destId="{97D4BDD2-6A57-C44C-A690-2AEB1FE2093B}" srcOrd="0" destOrd="0" presId="urn:microsoft.com/office/officeart/2016/7/layout/BasicLinearProcessNumbered"/>
    <dgm:cxn modelId="{629EB130-2C5C-3049-B494-DC2BCCA972CF}" type="presParOf" srcId="{BE55BEB3-4E38-9C4B-B00B-0AAAB703E539}" destId="{17E74FA3-3853-6740-B0BD-24C61BEA48DA}" srcOrd="1" destOrd="0" presId="urn:microsoft.com/office/officeart/2016/7/layout/BasicLinearProcessNumbered"/>
    <dgm:cxn modelId="{1ACE157F-ACF4-374B-96F5-F443125436B0}" type="presParOf" srcId="{BE55BEB3-4E38-9C4B-B00B-0AAAB703E539}" destId="{6A84E090-FCB2-F043-87CD-2FDA81EEAABF}" srcOrd="2" destOrd="0" presId="urn:microsoft.com/office/officeart/2016/7/layout/BasicLinearProcessNumbered"/>
    <dgm:cxn modelId="{842EE71E-EEB9-C440-AA11-9CBA27A30593}" type="presParOf" srcId="{BE55BEB3-4E38-9C4B-B00B-0AAAB703E539}" destId="{1821DCE0-CF42-AB42-B663-F97772EE5DB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797B6-DE35-487C-B7BB-40E4191DEF8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E90036-4435-4621-9D7B-FCC5DF59BD0F}">
      <dgm:prSet/>
      <dgm:spPr/>
      <dgm:t>
        <a:bodyPr/>
        <a:lstStyle/>
        <a:p>
          <a:r>
            <a:rPr lang="en-US" dirty="0"/>
            <a:t>What is the relationship between my Forgiveness and my Respect?</a:t>
          </a:r>
        </a:p>
      </dgm:t>
    </dgm:pt>
    <dgm:pt modelId="{1DC55042-D901-4B5B-A8AB-09DB8F6AF35B}" type="parTrans" cxnId="{1DCC6000-EF6E-45F7-A8D7-4FAA350E6962}">
      <dgm:prSet/>
      <dgm:spPr/>
      <dgm:t>
        <a:bodyPr/>
        <a:lstStyle/>
        <a:p>
          <a:endParaRPr lang="en-US"/>
        </a:p>
      </dgm:t>
    </dgm:pt>
    <dgm:pt modelId="{3603D0C2-D85D-4B31-BB6D-7719CBA4DFBA}" type="sibTrans" cxnId="{1DCC6000-EF6E-45F7-A8D7-4FAA350E6962}">
      <dgm:prSet/>
      <dgm:spPr/>
      <dgm:t>
        <a:bodyPr/>
        <a:lstStyle/>
        <a:p>
          <a:endParaRPr lang="en-US"/>
        </a:p>
      </dgm:t>
    </dgm:pt>
    <dgm:pt modelId="{F4CC2F42-0D13-4AEE-B5D3-4B3664BA95B4}">
      <dgm:prSet/>
      <dgm:spPr/>
      <dgm:t>
        <a:bodyPr/>
        <a:lstStyle/>
        <a:p>
          <a:r>
            <a:rPr lang="en-US" dirty="0"/>
            <a:t>Can I truly forgive the one that I do not truly respect? Can I respect the one that I cannot forgive?</a:t>
          </a:r>
        </a:p>
      </dgm:t>
    </dgm:pt>
    <dgm:pt modelId="{877ED76E-21AC-47B6-8835-C82EB12E2D30}" type="parTrans" cxnId="{996D48F4-C5B0-4DD3-BB72-6772072582F3}">
      <dgm:prSet/>
      <dgm:spPr/>
      <dgm:t>
        <a:bodyPr/>
        <a:lstStyle/>
        <a:p>
          <a:endParaRPr lang="en-US"/>
        </a:p>
      </dgm:t>
    </dgm:pt>
    <dgm:pt modelId="{FE601FE9-E5A1-42CE-AEC1-DAB49A3EF35C}" type="sibTrans" cxnId="{996D48F4-C5B0-4DD3-BB72-6772072582F3}">
      <dgm:prSet/>
      <dgm:spPr/>
      <dgm:t>
        <a:bodyPr/>
        <a:lstStyle/>
        <a:p>
          <a:endParaRPr lang="en-US"/>
        </a:p>
      </dgm:t>
    </dgm:pt>
    <dgm:pt modelId="{C7067C7D-05B1-4CD4-9A1A-992FBC2584F8}">
      <dgm:prSet/>
      <dgm:spPr/>
      <dgm:t>
        <a:bodyPr/>
        <a:lstStyle/>
        <a:p>
          <a:r>
            <a:rPr lang="en-US" dirty="0"/>
            <a:t>How can my respect for life and freedom of choice help me to be more forgiving?</a:t>
          </a:r>
        </a:p>
      </dgm:t>
    </dgm:pt>
    <dgm:pt modelId="{B49A7EF1-B8F5-4078-86FD-397E2D6C7943}" type="parTrans" cxnId="{E197CA78-CDAF-4606-A1AC-16B3ABD3592A}">
      <dgm:prSet/>
      <dgm:spPr/>
      <dgm:t>
        <a:bodyPr/>
        <a:lstStyle/>
        <a:p>
          <a:endParaRPr lang="en-US"/>
        </a:p>
      </dgm:t>
    </dgm:pt>
    <dgm:pt modelId="{F829C41E-DCB4-4465-9744-5F853EC1DE85}" type="sibTrans" cxnId="{E197CA78-CDAF-4606-A1AC-16B3ABD3592A}">
      <dgm:prSet/>
      <dgm:spPr/>
      <dgm:t>
        <a:bodyPr/>
        <a:lstStyle/>
        <a:p>
          <a:endParaRPr lang="en-US"/>
        </a:p>
      </dgm:t>
    </dgm:pt>
    <dgm:pt modelId="{F56C33BB-B4D6-C24D-9C1B-37637C979BE9}" type="pres">
      <dgm:prSet presAssocID="{99B797B6-DE35-487C-B7BB-40E4191DEF8B}" presName="linear" presStyleCnt="0">
        <dgm:presLayoutVars>
          <dgm:animLvl val="lvl"/>
          <dgm:resizeHandles val="exact"/>
        </dgm:presLayoutVars>
      </dgm:prSet>
      <dgm:spPr/>
    </dgm:pt>
    <dgm:pt modelId="{AA933564-91A2-A043-8DDE-EF4F09EF47F8}" type="pres">
      <dgm:prSet presAssocID="{9BE90036-4435-4621-9D7B-FCC5DF59BD0F}" presName="parentText" presStyleLbl="node1" presStyleIdx="0" presStyleCnt="3">
        <dgm:presLayoutVars>
          <dgm:chMax val="0"/>
          <dgm:bulletEnabled val="1"/>
        </dgm:presLayoutVars>
      </dgm:prSet>
      <dgm:spPr/>
    </dgm:pt>
    <dgm:pt modelId="{ABB7798E-C639-E24B-9FF1-590B0B4A7B08}" type="pres">
      <dgm:prSet presAssocID="{3603D0C2-D85D-4B31-BB6D-7719CBA4DFBA}" presName="spacer" presStyleCnt="0"/>
      <dgm:spPr/>
    </dgm:pt>
    <dgm:pt modelId="{DEFD535D-11BB-3946-BB2F-13BC561A3EBA}" type="pres">
      <dgm:prSet presAssocID="{F4CC2F42-0D13-4AEE-B5D3-4B3664BA95B4}" presName="parentText" presStyleLbl="node1" presStyleIdx="1" presStyleCnt="3">
        <dgm:presLayoutVars>
          <dgm:chMax val="0"/>
          <dgm:bulletEnabled val="1"/>
        </dgm:presLayoutVars>
      </dgm:prSet>
      <dgm:spPr/>
    </dgm:pt>
    <dgm:pt modelId="{83F25A8E-2FFB-FF45-8688-FDCC3D3C2B68}" type="pres">
      <dgm:prSet presAssocID="{FE601FE9-E5A1-42CE-AEC1-DAB49A3EF35C}" presName="spacer" presStyleCnt="0"/>
      <dgm:spPr/>
    </dgm:pt>
    <dgm:pt modelId="{5D31F9FE-E8D2-B540-92F8-0EC0EF1CFC44}" type="pres">
      <dgm:prSet presAssocID="{C7067C7D-05B1-4CD4-9A1A-992FBC2584F8}" presName="parentText" presStyleLbl="node1" presStyleIdx="2" presStyleCnt="3">
        <dgm:presLayoutVars>
          <dgm:chMax val="0"/>
          <dgm:bulletEnabled val="1"/>
        </dgm:presLayoutVars>
      </dgm:prSet>
      <dgm:spPr/>
    </dgm:pt>
  </dgm:ptLst>
  <dgm:cxnLst>
    <dgm:cxn modelId="{1DCC6000-EF6E-45F7-A8D7-4FAA350E6962}" srcId="{99B797B6-DE35-487C-B7BB-40E4191DEF8B}" destId="{9BE90036-4435-4621-9D7B-FCC5DF59BD0F}" srcOrd="0" destOrd="0" parTransId="{1DC55042-D901-4B5B-A8AB-09DB8F6AF35B}" sibTransId="{3603D0C2-D85D-4B31-BB6D-7719CBA4DFBA}"/>
    <dgm:cxn modelId="{AAB3FE40-BD94-094B-AE14-6B90EA3F0AAE}" type="presOf" srcId="{F4CC2F42-0D13-4AEE-B5D3-4B3664BA95B4}" destId="{DEFD535D-11BB-3946-BB2F-13BC561A3EBA}" srcOrd="0" destOrd="0" presId="urn:microsoft.com/office/officeart/2005/8/layout/vList2"/>
    <dgm:cxn modelId="{E3020167-D950-3A47-8BB1-A8A2E92EBCAE}" type="presOf" srcId="{9BE90036-4435-4621-9D7B-FCC5DF59BD0F}" destId="{AA933564-91A2-A043-8DDE-EF4F09EF47F8}" srcOrd="0" destOrd="0" presId="urn:microsoft.com/office/officeart/2005/8/layout/vList2"/>
    <dgm:cxn modelId="{E197CA78-CDAF-4606-A1AC-16B3ABD3592A}" srcId="{99B797B6-DE35-487C-B7BB-40E4191DEF8B}" destId="{C7067C7D-05B1-4CD4-9A1A-992FBC2584F8}" srcOrd="2" destOrd="0" parTransId="{B49A7EF1-B8F5-4078-86FD-397E2D6C7943}" sibTransId="{F829C41E-DCB4-4465-9744-5F853EC1DE85}"/>
    <dgm:cxn modelId="{A8EE5BDD-73D4-744F-8D30-C9AAA40E658D}" type="presOf" srcId="{C7067C7D-05B1-4CD4-9A1A-992FBC2584F8}" destId="{5D31F9FE-E8D2-B540-92F8-0EC0EF1CFC44}" srcOrd="0" destOrd="0" presId="urn:microsoft.com/office/officeart/2005/8/layout/vList2"/>
    <dgm:cxn modelId="{89CBB4E1-8297-1540-B512-3B07CC868344}" type="presOf" srcId="{99B797B6-DE35-487C-B7BB-40E4191DEF8B}" destId="{F56C33BB-B4D6-C24D-9C1B-37637C979BE9}" srcOrd="0" destOrd="0" presId="urn:microsoft.com/office/officeart/2005/8/layout/vList2"/>
    <dgm:cxn modelId="{996D48F4-C5B0-4DD3-BB72-6772072582F3}" srcId="{99B797B6-DE35-487C-B7BB-40E4191DEF8B}" destId="{F4CC2F42-0D13-4AEE-B5D3-4B3664BA95B4}" srcOrd="1" destOrd="0" parTransId="{877ED76E-21AC-47B6-8835-C82EB12E2D30}" sibTransId="{FE601FE9-E5A1-42CE-AEC1-DAB49A3EF35C}"/>
    <dgm:cxn modelId="{8DF5E029-2AEA-E745-A708-8EFCD1CD2DF0}" type="presParOf" srcId="{F56C33BB-B4D6-C24D-9C1B-37637C979BE9}" destId="{AA933564-91A2-A043-8DDE-EF4F09EF47F8}" srcOrd="0" destOrd="0" presId="urn:microsoft.com/office/officeart/2005/8/layout/vList2"/>
    <dgm:cxn modelId="{51A270BE-D373-4249-B57A-AE4984158D80}" type="presParOf" srcId="{F56C33BB-B4D6-C24D-9C1B-37637C979BE9}" destId="{ABB7798E-C639-E24B-9FF1-590B0B4A7B08}" srcOrd="1" destOrd="0" presId="urn:microsoft.com/office/officeart/2005/8/layout/vList2"/>
    <dgm:cxn modelId="{5CAA30A9-8826-F54E-9DA2-A25253A6556D}" type="presParOf" srcId="{F56C33BB-B4D6-C24D-9C1B-37637C979BE9}" destId="{DEFD535D-11BB-3946-BB2F-13BC561A3EBA}" srcOrd="2" destOrd="0" presId="urn:microsoft.com/office/officeart/2005/8/layout/vList2"/>
    <dgm:cxn modelId="{449C64AA-1D0F-B240-AED2-D2579A05C70B}" type="presParOf" srcId="{F56C33BB-B4D6-C24D-9C1B-37637C979BE9}" destId="{83F25A8E-2FFB-FF45-8688-FDCC3D3C2B68}" srcOrd="3" destOrd="0" presId="urn:microsoft.com/office/officeart/2005/8/layout/vList2"/>
    <dgm:cxn modelId="{A9859D8E-FBBD-824D-819E-B96804BB1251}" type="presParOf" srcId="{F56C33BB-B4D6-C24D-9C1B-37637C979BE9}" destId="{5D31F9FE-E8D2-B540-92F8-0EC0EF1CFC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C7BAEA-54E7-4842-8DF9-1263515E2A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105C47-B5DA-4E3D-86E7-992D04FA57A9}">
      <dgm:prSet/>
      <dgm:spPr/>
      <dgm:t>
        <a:bodyPr/>
        <a:lstStyle/>
        <a:p>
          <a:r>
            <a:rPr lang="en-US"/>
            <a:t>What is the relationship between my Forgiveness and my Humility?</a:t>
          </a:r>
        </a:p>
      </dgm:t>
    </dgm:pt>
    <dgm:pt modelId="{171D1A23-2838-46DD-84C2-ACA5DF657B8A}" type="parTrans" cxnId="{78AEDF6A-4E06-4391-BBAD-3B334F0513EE}">
      <dgm:prSet/>
      <dgm:spPr/>
      <dgm:t>
        <a:bodyPr/>
        <a:lstStyle/>
        <a:p>
          <a:endParaRPr lang="en-US"/>
        </a:p>
      </dgm:t>
    </dgm:pt>
    <dgm:pt modelId="{84FD1463-B673-4D29-BEE0-D8EBF28E16C7}" type="sibTrans" cxnId="{78AEDF6A-4E06-4391-BBAD-3B334F0513EE}">
      <dgm:prSet/>
      <dgm:spPr/>
      <dgm:t>
        <a:bodyPr/>
        <a:lstStyle/>
        <a:p>
          <a:endParaRPr lang="en-US"/>
        </a:p>
      </dgm:t>
    </dgm:pt>
    <dgm:pt modelId="{DB9658C8-C1FC-4696-952F-4DC86D544748}">
      <dgm:prSet/>
      <dgm:spPr/>
      <dgm:t>
        <a:bodyPr/>
        <a:lstStyle/>
        <a:p>
          <a:r>
            <a:rPr lang="en-US" dirty="0"/>
            <a:t>Can</a:t>
          </a:r>
          <a:r>
            <a:rPr lang="en-US" baseline="0" dirty="0"/>
            <a:t> I truly forgive the one that I think I am better than? </a:t>
          </a:r>
          <a:endParaRPr lang="en-US" dirty="0"/>
        </a:p>
      </dgm:t>
    </dgm:pt>
    <dgm:pt modelId="{0B2CF829-6687-4B36-B99C-279D4A222F1B}" type="parTrans" cxnId="{791B4EAB-BE13-4FFC-AFEE-C211D4EF0989}">
      <dgm:prSet/>
      <dgm:spPr/>
      <dgm:t>
        <a:bodyPr/>
        <a:lstStyle/>
        <a:p>
          <a:endParaRPr lang="en-US"/>
        </a:p>
      </dgm:t>
    </dgm:pt>
    <dgm:pt modelId="{0486980D-0DD8-412F-97AA-02182B0C965B}" type="sibTrans" cxnId="{791B4EAB-BE13-4FFC-AFEE-C211D4EF0989}">
      <dgm:prSet/>
      <dgm:spPr/>
      <dgm:t>
        <a:bodyPr/>
        <a:lstStyle/>
        <a:p>
          <a:endParaRPr lang="en-US"/>
        </a:p>
      </dgm:t>
    </dgm:pt>
    <dgm:pt modelId="{CC538FE6-C826-49CB-B122-53CE4B9467FF}">
      <dgm:prSet/>
      <dgm:spPr/>
      <dgm:t>
        <a:bodyPr/>
        <a:lstStyle/>
        <a:p>
          <a:r>
            <a:rPr lang="en-US"/>
            <a:t>How can I be arrogant and sincerely sorry at the same time?</a:t>
          </a:r>
        </a:p>
      </dgm:t>
    </dgm:pt>
    <dgm:pt modelId="{03B2C841-270B-4C96-AD03-2FD163253BF1}" type="parTrans" cxnId="{2105F393-D5A5-4B4C-98A4-955CD3AC44D6}">
      <dgm:prSet/>
      <dgm:spPr/>
      <dgm:t>
        <a:bodyPr/>
        <a:lstStyle/>
        <a:p>
          <a:endParaRPr lang="en-US"/>
        </a:p>
      </dgm:t>
    </dgm:pt>
    <dgm:pt modelId="{836E296F-196A-46C9-80E7-D457DEA46EB4}" type="sibTrans" cxnId="{2105F393-D5A5-4B4C-98A4-955CD3AC44D6}">
      <dgm:prSet/>
      <dgm:spPr/>
      <dgm:t>
        <a:bodyPr/>
        <a:lstStyle/>
        <a:p>
          <a:endParaRPr lang="en-US"/>
        </a:p>
      </dgm:t>
    </dgm:pt>
    <dgm:pt modelId="{56623F03-C4BD-4EC4-981C-14B015696861}">
      <dgm:prSet/>
      <dgm:spPr/>
      <dgm:t>
        <a:bodyPr/>
        <a:lstStyle/>
        <a:p>
          <a:r>
            <a:rPr lang="en-US"/>
            <a:t>How can my humility help me to repent in a way that will enable me to mend my ways and better myself?</a:t>
          </a:r>
        </a:p>
      </dgm:t>
    </dgm:pt>
    <dgm:pt modelId="{5EBD0633-67AC-4862-98BD-0E6C1727D731}" type="parTrans" cxnId="{0ABE443E-6A86-4D09-ABE8-FAE1257564AC}">
      <dgm:prSet/>
      <dgm:spPr/>
      <dgm:t>
        <a:bodyPr/>
        <a:lstStyle/>
        <a:p>
          <a:endParaRPr lang="en-US"/>
        </a:p>
      </dgm:t>
    </dgm:pt>
    <dgm:pt modelId="{61A51C8C-0F10-47AB-8439-DC744AE6A285}" type="sibTrans" cxnId="{0ABE443E-6A86-4D09-ABE8-FAE1257564AC}">
      <dgm:prSet/>
      <dgm:spPr/>
      <dgm:t>
        <a:bodyPr/>
        <a:lstStyle/>
        <a:p>
          <a:endParaRPr lang="en-US"/>
        </a:p>
      </dgm:t>
    </dgm:pt>
    <dgm:pt modelId="{C0F5D34A-9F02-4B65-B801-AB68D59FFCFD}">
      <dgm:prSet/>
      <dgm:spPr/>
      <dgm:t>
        <a:bodyPr/>
        <a:lstStyle/>
        <a:p>
          <a:r>
            <a:rPr lang="en-US"/>
            <a:t>How can I have compassion without humility?</a:t>
          </a:r>
        </a:p>
      </dgm:t>
    </dgm:pt>
    <dgm:pt modelId="{8C72B34E-FEAB-4CE7-AB7A-0785461F820E}" type="parTrans" cxnId="{8E47EE5E-99DD-4DB7-8468-08C97FC169EF}">
      <dgm:prSet/>
      <dgm:spPr/>
      <dgm:t>
        <a:bodyPr/>
        <a:lstStyle/>
        <a:p>
          <a:endParaRPr lang="en-US"/>
        </a:p>
      </dgm:t>
    </dgm:pt>
    <dgm:pt modelId="{10772460-C667-4841-AE39-8DDF326F92CB}" type="sibTrans" cxnId="{8E47EE5E-99DD-4DB7-8468-08C97FC169EF}">
      <dgm:prSet/>
      <dgm:spPr/>
      <dgm:t>
        <a:bodyPr/>
        <a:lstStyle/>
        <a:p>
          <a:endParaRPr lang="en-US"/>
        </a:p>
      </dgm:t>
    </dgm:pt>
    <dgm:pt modelId="{6BC54F5A-1573-4789-9DE7-0EF34D7E65D8}">
      <dgm:prSet/>
      <dgm:spPr/>
      <dgm:t>
        <a:bodyPr/>
        <a:lstStyle/>
        <a:p>
          <a:r>
            <a:rPr lang="en-US"/>
            <a:t>How can my humility help me to truly forgive others through empathy and compassion?</a:t>
          </a:r>
        </a:p>
      </dgm:t>
    </dgm:pt>
    <dgm:pt modelId="{215C0B61-614E-42C4-B423-E95110052959}" type="parTrans" cxnId="{EC5AA063-94FC-4156-9F5A-66FFFECF365B}">
      <dgm:prSet/>
      <dgm:spPr/>
      <dgm:t>
        <a:bodyPr/>
        <a:lstStyle/>
        <a:p>
          <a:endParaRPr lang="en-US"/>
        </a:p>
      </dgm:t>
    </dgm:pt>
    <dgm:pt modelId="{2B772E22-9760-4842-AB1A-75DA67DE2DE8}" type="sibTrans" cxnId="{EC5AA063-94FC-4156-9F5A-66FFFECF365B}">
      <dgm:prSet/>
      <dgm:spPr/>
      <dgm:t>
        <a:bodyPr/>
        <a:lstStyle/>
        <a:p>
          <a:endParaRPr lang="en-US"/>
        </a:p>
      </dgm:t>
    </dgm:pt>
    <dgm:pt modelId="{F368E6BC-9CD5-D447-B42F-96F8DDE704FD}" type="pres">
      <dgm:prSet presAssocID="{50C7BAEA-54E7-4842-8DF9-1263515E2A7D}" presName="linear" presStyleCnt="0">
        <dgm:presLayoutVars>
          <dgm:animLvl val="lvl"/>
          <dgm:resizeHandles val="exact"/>
        </dgm:presLayoutVars>
      </dgm:prSet>
      <dgm:spPr/>
    </dgm:pt>
    <dgm:pt modelId="{12E66D93-8E8C-D942-85AE-199A8E321D17}" type="pres">
      <dgm:prSet presAssocID="{80105C47-B5DA-4E3D-86E7-992D04FA57A9}" presName="parentText" presStyleLbl="node1" presStyleIdx="0" presStyleCnt="6">
        <dgm:presLayoutVars>
          <dgm:chMax val="0"/>
          <dgm:bulletEnabled val="1"/>
        </dgm:presLayoutVars>
      </dgm:prSet>
      <dgm:spPr/>
    </dgm:pt>
    <dgm:pt modelId="{927A1B9D-A275-3E4E-A8FE-252CC7BA7FFF}" type="pres">
      <dgm:prSet presAssocID="{84FD1463-B673-4D29-BEE0-D8EBF28E16C7}" presName="spacer" presStyleCnt="0"/>
      <dgm:spPr/>
    </dgm:pt>
    <dgm:pt modelId="{BEB0DEE8-87A5-8242-83C3-EC1C4FAACA0F}" type="pres">
      <dgm:prSet presAssocID="{DB9658C8-C1FC-4696-952F-4DC86D544748}" presName="parentText" presStyleLbl="node1" presStyleIdx="1" presStyleCnt="6">
        <dgm:presLayoutVars>
          <dgm:chMax val="0"/>
          <dgm:bulletEnabled val="1"/>
        </dgm:presLayoutVars>
      </dgm:prSet>
      <dgm:spPr/>
    </dgm:pt>
    <dgm:pt modelId="{FA649E22-F29E-D441-BED7-93C38899CB01}" type="pres">
      <dgm:prSet presAssocID="{0486980D-0DD8-412F-97AA-02182B0C965B}" presName="spacer" presStyleCnt="0"/>
      <dgm:spPr/>
    </dgm:pt>
    <dgm:pt modelId="{3D67A7BC-1A32-0646-8DF5-53F0DBAA92B3}" type="pres">
      <dgm:prSet presAssocID="{CC538FE6-C826-49CB-B122-53CE4B9467FF}" presName="parentText" presStyleLbl="node1" presStyleIdx="2" presStyleCnt="6">
        <dgm:presLayoutVars>
          <dgm:chMax val="0"/>
          <dgm:bulletEnabled val="1"/>
        </dgm:presLayoutVars>
      </dgm:prSet>
      <dgm:spPr/>
    </dgm:pt>
    <dgm:pt modelId="{D3BBBD62-9E64-B041-AF81-F8A21F9DA4DA}" type="pres">
      <dgm:prSet presAssocID="{836E296F-196A-46C9-80E7-D457DEA46EB4}" presName="spacer" presStyleCnt="0"/>
      <dgm:spPr/>
    </dgm:pt>
    <dgm:pt modelId="{82C5C590-9266-3B45-90B8-333CBC2C6B1C}" type="pres">
      <dgm:prSet presAssocID="{56623F03-C4BD-4EC4-981C-14B015696861}" presName="parentText" presStyleLbl="node1" presStyleIdx="3" presStyleCnt="6">
        <dgm:presLayoutVars>
          <dgm:chMax val="0"/>
          <dgm:bulletEnabled val="1"/>
        </dgm:presLayoutVars>
      </dgm:prSet>
      <dgm:spPr/>
    </dgm:pt>
    <dgm:pt modelId="{557259B9-3AC7-634F-89ED-6307FE08209F}" type="pres">
      <dgm:prSet presAssocID="{61A51C8C-0F10-47AB-8439-DC744AE6A285}" presName="spacer" presStyleCnt="0"/>
      <dgm:spPr/>
    </dgm:pt>
    <dgm:pt modelId="{6FD9314D-109D-4F45-84FA-C61CAFAB825C}" type="pres">
      <dgm:prSet presAssocID="{C0F5D34A-9F02-4B65-B801-AB68D59FFCFD}" presName="parentText" presStyleLbl="node1" presStyleIdx="4" presStyleCnt="6">
        <dgm:presLayoutVars>
          <dgm:chMax val="0"/>
          <dgm:bulletEnabled val="1"/>
        </dgm:presLayoutVars>
      </dgm:prSet>
      <dgm:spPr/>
    </dgm:pt>
    <dgm:pt modelId="{734863C4-CF46-4D46-9C07-40121048D2FB}" type="pres">
      <dgm:prSet presAssocID="{10772460-C667-4841-AE39-8DDF326F92CB}" presName="spacer" presStyleCnt="0"/>
      <dgm:spPr/>
    </dgm:pt>
    <dgm:pt modelId="{B1587F39-DC2D-AD4B-8DBE-AC47230F6835}" type="pres">
      <dgm:prSet presAssocID="{6BC54F5A-1573-4789-9DE7-0EF34D7E65D8}" presName="parentText" presStyleLbl="node1" presStyleIdx="5" presStyleCnt="6">
        <dgm:presLayoutVars>
          <dgm:chMax val="0"/>
          <dgm:bulletEnabled val="1"/>
        </dgm:presLayoutVars>
      </dgm:prSet>
      <dgm:spPr/>
    </dgm:pt>
  </dgm:ptLst>
  <dgm:cxnLst>
    <dgm:cxn modelId="{DE8D4006-3995-734B-9102-6FF163505CDB}" type="presOf" srcId="{50C7BAEA-54E7-4842-8DF9-1263515E2A7D}" destId="{F368E6BC-9CD5-D447-B42F-96F8DDE704FD}" srcOrd="0" destOrd="0" presId="urn:microsoft.com/office/officeart/2005/8/layout/vList2"/>
    <dgm:cxn modelId="{0B95910D-6A06-7745-8A63-C670E84A73FC}" type="presOf" srcId="{DB9658C8-C1FC-4696-952F-4DC86D544748}" destId="{BEB0DEE8-87A5-8242-83C3-EC1C4FAACA0F}" srcOrd="0" destOrd="0" presId="urn:microsoft.com/office/officeart/2005/8/layout/vList2"/>
    <dgm:cxn modelId="{6360DF1F-AFAB-3444-A21E-F3CFA5EFFB08}" type="presOf" srcId="{80105C47-B5DA-4E3D-86E7-992D04FA57A9}" destId="{12E66D93-8E8C-D942-85AE-199A8E321D17}" srcOrd="0" destOrd="0" presId="urn:microsoft.com/office/officeart/2005/8/layout/vList2"/>
    <dgm:cxn modelId="{0ABE443E-6A86-4D09-ABE8-FAE1257564AC}" srcId="{50C7BAEA-54E7-4842-8DF9-1263515E2A7D}" destId="{56623F03-C4BD-4EC4-981C-14B015696861}" srcOrd="3" destOrd="0" parTransId="{5EBD0633-67AC-4862-98BD-0E6C1727D731}" sibTransId="{61A51C8C-0F10-47AB-8439-DC744AE6A285}"/>
    <dgm:cxn modelId="{8E47EE5E-99DD-4DB7-8468-08C97FC169EF}" srcId="{50C7BAEA-54E7-4842-8DF9-1263515E2A7D}" destId="{C0F5D34A-9F02-4B65-B801-AB68D59FFCFD}" srcOrd="4" destOrd="0" parTransId="{8C72B34E-FEAB-4CE7-AB7A-0785461F820E}" sibTransId="{10772460-C667-4841-AE39-8DDF326F92CB}"/>
    <dgm:cxn modelId="{EC5AA063-94FC-4156-9F5A-66FFFECF365B}" srcId="{50C7BAEA-54E7-4842-8DF9-1263515E2A7D}" destId="{6BC54F5A-1573-4789-9DE7-0EF34D7E65D8}" srcOrd="5" destOrd="0" parTransId="{215C0B61-614E-42C4-B423-E95110052959}" sibTransId="{2B772E22-9760-4842-AB1A-75DA67DE2DE8}"/>
    <dgm:cxn modelId="{78AEDF6A-4E06-4391-BBAD-3B334F0513EE}" srcId="{50C7BAEA-54E7-4842-8DF9-1263515E2A7D}" destId="{80105C47-B5DA-4E3D-86E7-992D04FA57A9}" srcOrd="0" destOrd="0" parTransId="{171D1A23-2838-46DD-84C2-ACA5DF657B8A}" sibTransId="{84FD1463-B673-4D29-BEE0-D8EBF28E16C7}"/>
    <dgm:cxn modelId="{2105F393-D5A5-4B4C-98A4-955CD3AC44D6}" srcId="{50C7BAEA-54E7-4842-8DF9-1263515E2A7D}" destId="{CC538FE6-C826-49CB-B122-53CE4B9467FF}" srcOrd="2" destOrd="0" parTransId="{03B2C841-270B-4C96-AD03-2FD163253BF1}" sibTransId="{836E296F-196A-46C9-80E7-D457DEA46EB4}"/>
    <dgm:cxn modelId="{791B4EAB-BE13-4FFC-AFEE-C211D4EF0989}" srcId="{50C7BAEA-54E7-4842-8DF9-1263515E2A7D}" destId="{DB9658C8-C1FC-4696-952F-4DC86D544748}" srcOrd="1" destOrd="0" parTransId="{0B2CF829-6687-4B36-B99C-279D4A222F1B}" sibTransId="{0486980D-0DD8-412F-97AA-02182B0C965B}"/>
    <dgm:cxn modelId="{2C02FCAB-2DF4-D943-8BD4-2461504D8838}" type="presOf" srcId="{56623F03-C4BD-4EC4-981C-14B015696861}" destId="{82C5C590-9266-3B45-90B8-333CBC2C6B1C}" srcOrd="0" destOrd="0" presId="urn:microsoft.com/office/officeart/2005/8/layout/vList2"/>
    <dgm:cxn modelId="{1E8B1DD4-B625-2042-AD3A-E1A7B11F02EE}" type="presOf" srcId="{6BC54F5A-1573-4789-9DE7-0EF34D7E65D8}" destId="{B1587F39-DC2D-AD4B-8DBE-AC47230F6835}" srcOrd="0" destOrd="0" presId="urn:microsoft.com/office/officeart/2005/8/layout/vList2"/>
    <dgm:cxn modelId="{4931D6E8-242E-6A43-B32C-9B12CE263755}" type="presOf" srcId="{CC538FE6-C826-49CB-B122-53CE4B9467FF}" destId="{3D67A7BC-1A32-0646-8DF5-53F0DBAA92B3}" srcOrd="0" destOrd="0" presId="urn:microsoft.com/office/officeart/2005/8/layout/vList2"/>
    <dgm:cxn modelId="{3E08BDFE-DF52-024E-A2E6-031F3119BFDB}" type="presOf" srcId="{C0F5D34A-9F02-4B65-B801-AB68D59FFCFD}" destId="{6FD9314D-109D-4F45-84FA-C61CAFAB825C}" srcOrd="0" destOrd="0" presId="urn:microsoft.com/office/officeart/2005/8/layout/vList2"/>
    <dgm:cxn modelId="{C0067705-32CB-2F48-9D9F-F6A8F1D4B047}" type="presParOf" srcId="{F368E6BC-9CD5-D447-B42F-96F8DDE704FD}" destId="{12E66D93-8E8C-D942-85AE-199A8E321D17}" srcOrd="0" destOrd="0" presId="urn:microsoft.com/office/officeart/2005/8/layout/vList2"/>
    <dgm:cxn modelId="{89ECFD2E-0E98-6F4A-812B-65AA4711FEEC}" type="presParOf" srcId="{F368E6BC-9CD5-D447-B42F-96F8DDE704FD}" destId="{927A1B9D-A275-3E4E-A8FE-252CC7BA7FFF}" srcOrd="1" destOrd="0" presId="urn:microsoft.com/office/officeart/2005/8/layout/vList2"/>
    <dgm:cxn modelId="{75EF803C-0C3F-1646-989C-874E9F079F3D}" type="presParOf" srcId="{F368E6BC-9CD5-D447-B42F-96F8DDE704FD}" destId="{BEB0DEE8-87A5-8242-83C3-EC1C4FAACA0F}" srcOrd="2" destOrd="0" presId="urn:microsoft.com/office/officeart/2005/8/layout/vList2"/>
    <dgm:cxn modelId="{76E4516C-FC08-7F46-BA9B-1E88833E64BD}" type="presParOf" srcId="{F368E6BC-9CD5-D447-B42F-96F8DDE704FD}" destId="{FA649E22-F29E-D441-BED7-93C38899CB01}" srcOrd="3" destOrd="0" presId="urn:microsoft.com/office/officeart/2005/8/layout/vList2"/>
    <dgm:cxn modelId="{02AB0757-EE6F-2A43-B139-BAC8A904783C}" type="presParOf" srcId="{F368E6BC-9CD5-D447-B42F-96F8DDE704FD}" destId="{3D67A7BC-1A32-0646-8DF5-53F0DBAA92B3}" srcOrd="4" destOrd="0" presId="urn:microsoft.com/office/officeart/2005/8/layout/vList2"/>
    <dgm:cxn modelId="{F0B3DA54-81A1-344F-88B2-A01E016C190D}" type="presParOf" srcId="{F368E6BC-9CD5-D447-B42F-96F8DDE704FD}" destId="{D3BBBD62-9E64-B041-AF81-F8A21F9DA4DA}" srcOrd="5" destOrd="0" presId="urn:microsoft.com/office/officeart/2005/8/layout/vList2"/>
    <dgm:cxn modelId="{7A476136-6522-1341-98D7-13F3CCB9E2E4}" type="presParOf" srcId="{F368E6BC-9CD5-D447-B42F-96F8DDE704FD}" destId="{82C5C590-9266-3B45-90B8-333CBC2C6B1C}" srcOrd="6" destOrd="0" presId="urn:microsoft.com/office/officeart/2005/8/layout/vList2"/>
    <dgm:cxn modelId="{7FA13E13-579D-DE4A-94BE-83C2C8931E06}" type="presParOf" srcId="{F368E6BC-9CD5-D447-B42F-96F8DDE704FD}" destId="{557259B9-3AC7-634F-89ED-6307FE08209F}" srcOrd="7" destOrd="0" presId="urn:microsoft.com/office/officeart/2005/8/layout/vList2"/>
    <dgm:cxn modelId="{582867F3-24A9-4B45-B684-C756EB7C45D6}" type="presParOf" srcId="{F368E6BC-9CD5-D447-B42F-96F8DDE704FD}" destId="{6FD9314D-109D-4F45-84FA-C61CAFAB825C}" srcOrd="8" destOrd="0" presId="urn:microsoft.com/office/officeart/2005/8/layout/vList2"/>
    <dgm:cxn modelId="{521899DC-7197-5E41-9CF4-E9C8A3CB322C}" type="presParOf" srcId="{F368E6BC-9CD5-D447-B42F-96F8DDE704FD}" destId="{734863C4-CF46-4D46-9C07-40121048D2FB}" srcOrd="9" destOrd="0" presId="urn:microsoft.com/office/officeart/2005/8/layout/vList2"/>
    <dgm:cxn modelId="{A5D7738F-57E6-8E43-AF1A-B1AA8EF1986E}" type="presParOf" srcId="{F368E6BC-9CD5-D447-B42F-96F8DDE704FD}" destId="{B1587F39-DC2D-AD4B-8DBE-AC47230F683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DE0A86-538A-4CEE-97E7-5CCD66103E15}"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BD462793-8B1D-442D-B7F5-1AE827336AAA}">
      <dgm:prSet/>
      <dgm:spPr/>
      <dgm:t>
        <a:bodyPr/>
        <a:lstStyle/>
        <a:p>
          <a:r>
            <a:rPr lang="en-US"/>
            <a:t>What is the relationship between my Forgiveness and my Love?</a:t>
          </a:r>
        </a:p>
      </dgm:t>
    </dgm:pt>
    <dgm:pt modelId="{08565FBB-9E52-4B2B-9808-8BEC460D2741}" type="parTrans" cxnId="{AC6AAC7D-DD0B-4FC5-8A7A-733CEE834AC4}">
      <dgm:prSet/>
      <dgm:spPr/>
      <dgm:t>
        <a:bodyPr/>
        <a:lstStyle/>
        <a:p>
          <a:endParaRPr lang="en-US"/>
        </a:p>
      </dgm:t>
    </dgm:pt>
    <dgm:pt modelId="{1652C6E9-C3D0-481B-85DB-72BBC2A88A30}" type="sibTrans" cxnId="{AC6AAC7D-DD0B-4FC5-8A7A-733CEE834AC4}">
      <dgm:prSet/>
      <dgm:spPr/>
      <dgm:t>
        <a:bodyPr/>
        <a:lstStyle/>
        <a:p>
          <a:endParaRPr lang="en-US"/>
        </a:p>
      </dgm:t>
    </dgm:pt>
    <dgm:pt modelId="{118A65DD-4926-4C76-AED1-7B2F01330DD1}">
      <dgm:prSet/>
      <dgm:spPr/>
      <dgm:t>
        <a:bodyPr/>
        <a:lstStyle/>
        <a:p>
          <a:r>
            <a:rPr lang="en-US" dirty="0"/>
            <a:t>Can I truly forgive the one that I do not love? Can I truly love the one that I cannot truly forgive?</a:t>
          </a:r>
        </a:p>
      </dgm:t>
    </dgm:pt>
    <dgm:pt modelId="{D0EB6268-E7DD-477E-9C1F-2EAD5868C0C1}" type="parTrans" cxnId="{81D03CC4-D32E-4CF1-98E5-123B5732D710}">
      <dgm:prSet/>
      <dgm:spPr/>
      <dgm:t>
        <a:bodyPr/>
        <a:lstStyle/>
        <a:p>
          <a:endParaRPr lang="en-US"/>
        </a:p>
      </dgm:t>
    </dgm:pt>
    <dgm:pt modelId="{1B0E3B3D-6880-4E3D-A104-746CB8A0B4B2}" type="sibTrans" cxnId="{81D03CC4-D32E-4CF1-98E5-123B5732D710}">
      <dgm:prSet/>
      <dgm:spPr/>
      <dgm:t>
        <a:bodyPr/>
        <a:lstStyle/>
        <a:p>
          <a:endParaRPr lang="en-US"/>
        </a:p>
      </dgm:t>
    </dgm:pt>
    <dgm:pt modelId="{1F076613-D77E-4064-80D0-2C68E8A9092B}">
      <dgm:prSet/>
      <dgm:spPr/>
      <dgm:t>
        <a:bodyPr/>
        <a:lstStyle/>
        <a:p>
          <a:r>
            <a:rPr lang="en-US"/>
            <a:t>How can I seek forgiveness without having a relationship? How can I have a relationship without love?</a:t>
          </a:r>
        </a:p>
      </dgm:t>
    </dgm:pt>
    <dgm:pt modelId="{472309A6-B2C0-47D6-AEEC-871F342AD9D2}" type="parTrans" cxnId="{36EB38E8-6762-4F6F-B78A-8ABFD3D6F8F5}">
      <dgm:prSet/>
      <dgm:spPr/>
      <dgm:t>
        <a:bodyPr/>
        <a:lstStyle/>
        <a:p>
          <a:endParaRPr lang="en-US"/>
        </a:p>
      </dgm:t>
    </dgm:pt>
    <dgm:pt modelId="{55DE71C3-FB38-4AC7-9F5A-1CC3FF34034F}" type="sibTrans" cxnId="{36EB38E8-6762-4F6F-B78A-8ABFD3D6F8F5}">
      <dgm:prSet/>
      <dgm:spPr/>
      <dgm:t>
        <a:bodyPr/>
        <a:lstStyle/>
        <a:p>
          <a:endParaRPr lang="en-US"/>
        </a:p>
      </dgm:t>
    </dgm:pt>
    <dgm:pt modelId="{2C213320-0C6B-4189-99FF-929DA4FAEC9C}">
      <dgm:prSet/>
      <dgm:spPr/>
      <dgm:t>
        <a:bodyPr/>
        <a:lstStyle/>
        <a:p>
          <a:r>
            <a:rPr lang="en-US"/>
            <a:t>Do I feel truly forgiven if I do not believe that I am truly loved?</a:t>
          </a:r>
        </a:p>
      </dgm:t>
    </dgm:pt>
    <dgm:pt modelId="{9AF58BD4-06D4-47C8-B732-8F581871999B}" type="parTrans" cxnId="{B0F27DE4-4CE1-49DD-92B2-5D96FA1727BD}">
      <dgm:prSet/>
      <dgm:spPr/>
      <dgm:t>
        <a:bodyPr/>
        <a:lstStyle/>
        <a:p>
          <a:endParaRPr lang="en-US"/>
        </a:p>
      </dgm:t>
    </dgm:pt>
    <dgm:pt modelId="{7806BE06-E01E-4853-ADB7-8540E9645ED2}" type="sibTrans" cxnId="{B0F27DE4-4CE1-49DD-92B2-5D96FA1727BD}">
      <dgm:prSet/>
      <dgm:spPr/>
      <dgm:t>
        <a:bodyPr/>
        <a:lstStyle/>
        <a:p>
          <a:endParaRPr lang="en-US"/>
        </a:p>
      </dgm:t>
    </dgm:pt>
    <dgm:pt modelId="{A8F2B303-0FF7-42B4-AC48-9B790DBD1503}">
      <dgm:prSet/>
      <dgm:spPr/>
      <dgm:t>
        <a:bodyPr/>
        <a:lstStyle/>
        <a:p>
          <a:r>
            <a:rPr lang="en-US"/>
            <a:t>How can my love for my Creator and for others help me feel truly forgiven, and be more sincere in my ability to forgive?</a:t>
          </a:r>
        </a:p>
      </dgm:t>
    </dgm:pt>
    <dgm:pt modelId="{D4CF7711-2A5B-44B9-AF7F-AB845670A63A}" type="parTrans" cxnId="{65EB8712-DAD9-497C-8875-C6384C8DCE4C}">
      <dgm:prSet/>
      <dgm:spPr/>
      <dgm:t>
        <a:bodyPr/>
        <a:lstStyle/>
        <a:p>
          <a:endParaRPr lang="en-US"/>
        </a:p>
      </dgm:t>
    </dgm:pt>
    <dgm:pt modelId="{78717934-7A76-482A-8975-99110514A4FA}" type="sibTrans" cxnId="{65EB8712-DAD9-497C-8875-C6384C8DCE4C}">
      <dgm:prSet/>
      <dgm:spPr/>
      <dgm:t>
        <a:bodyPr/>
        <a:lstStyle/>
        <a:p>
          <a:endParaRPr lang="en-US"/>
        </a:p>
      </dgm:t>
    </dgm:pt>
    <dgm:pt modelId="{EFB402AC-FD7F-A349-B094-CC37F2D9F9F4}" type="pres">
      <dgm:prSet presAssocID="{9FDE0A86-538A-4CEE-97E7-5CCD66103E15}" presName="linear" presStyleCnt="0">
        <dgm:presLayoutVars>
          <dgm:animLvl val="lvl"/>
          <dgm:resizeHandles val="exact"/>
        </dgm:presLayoutVars>
      </dgm:prSet>
      <dgm:spPr/>
    </dgm:pt>
    <dgm:pt modelId="{2B292F52-47D7-F246-9E6C-4AD96410BE7E}" type="pres">
      <dgm:prSet presAssocID="{BD462793-8B1D-442D-B7F5-1AE827336AAA}" presName="parentText" presStyleLbl="node1" presStyleIdx="0" presStyleCnt="5">
        <dgm:presLayoutVars>
          <dgm:chMax val="0"/>
          <dgm:bulletEnabled val="1"/>
        </dgm:presLayoutVars>
      </dgm:prSet>
      <dgm:spPr/>
    </dgm:pt>
    <dgm:pt modelId="{7E196C63-87DE-AA46-BFC6-A620C9E22846}" type="pres">
      <dgm:prSet presAssocID="{1652C6E9-C3D0-481B-85DB-72BBC2A88A30}" presName="spacer" presStyleCnt="0"/>
      <dgm:spPr/>
    </dgm:pt>
    <dgm:pt modelId="{983640FD-C635-6340-99D0-969534D66E01}" type="pres">
      <dgm:prSet presAssocID="{118A65DD-4926-4C76-AED1-7B2F01330DD1}" presName="parentText" presStyleLbl="node1" presStyleIdx="1" presStyleCnt="5">
        <dgm:presLayoutVars>
          <dgm:chMax val="0"/>
          <dgm:bulletEnabled val="1"/>
        </dgm:presLayoutVars>
      </dgm:prSet>
      <dgm:spPr/>
    </dgm:pt>
    <dgm:pt modelId="{A9BE02F1-00E5-C647-AF9B-A6690C0D297F}" type="pres">
      <dgm:prSet presAssocID="{1B0E3B3D-6880-4E3D-A104-746CB8A0B4B2}" presName="spacer" presStyleCnt="0"/>
      <dgm:spPr/>
    </dgm:pt>
    <dgm:pt modelId="{DA804DD3-90F7-4C4C-8975-5ED1F0D76366}" type="pres">
      <dgm:prSet presAssocID="{1F076613-D77E-4064-80D0-2C68E8A9092B}" presName="parentText" presStyleLbl="node1" presStyleIdx="2" presStyleCnt="5">
        <dgm:presLayoutVars>
          <dgm:chMax val="0"/>
          <dgm:bulletEnabled val="1"/>
        </dgm:presLayoutVars>
      </dgm:prSet>
      <dgm:spPr/>
    </dgm:pt>
    <dgm:pt modelId="{96ABDF98-BF6F-D740-90FA-8E2668ACE24B}" type="pres">
      <dgm:prSet presAssocID="{55DE71C3-FB38-4AC7-9F5A-1CC3FF34034F}" presName="spacer" presStyleCnt="0"/>
      <dgm:spPr/>
    </dgm:pt>
    <dgm:pt modelId="{72D8E389-ED27-4749-BF44-C468F92332F7}" type="pres">
      <dgm:prSet presAssocID="{2C213320-0C6B-4189-99FF-929DA4FAEC9C}" presName="parentText" presStyleLbl="node1" presStyleIdx="3" presStyleCnt="5">
        <dgm:presLayoutVars>
          <dgm:chMax val="0"/>
          <dgm:bulletEnabled val="1"/>
        </dgm:presLayoutVars>
      </dgm:prSet>
      <dgm:spPr/>
    </dgm:pt>
    <dgm:pt modelId="{B3704D7E-D560-2F47-A4B7-B245368B7629}" type="pres">
      <dgm:prSet presAssocID="{7806BE06-E01E-4853-ADB7-8540E9645ED2}" presName="spacer" presStyleCnt="0"/>
      <dgm:spPr/>
    </dgm:pt>
    <dgm:pt modelId="{4E3F64A4-A4C5-CC4C-BE27-097C37B19A22}" type="pres">
      <dgm:prSet presAssocID="{A8F2B303-0FF7-42B4-AC48-9B790DBD1503}" presName="parentText" presStyleLbl="node1" presStyleIdx="4" presStyleCnt="5">
        <dgm:presLayoutVars>
          <dgm:chMax val="0"/>
          <dgm:bulletEnabled val="1"/>
        </dgm:presLayoutVars>
      </dgm:prSet>
      <dgm:spPr/>
    </dgm:pt>
  </dgm:ptLst>
  <dgm:cxnLst>
    <dgm:cxn modelId="{2F8ECA05-E601-894C-BCE2-4B0842A13B52}" type="presOf" srcId="{9FDE0A86-538A-4CEE-97E7-5CCD66103E15}" destId="{EFB402AC-FD7F-A349-B094-CC37F2D9F9F4}" srcOrd="0" destOrd="0" presId="urn:microsoft.com/office/officeart/2005/8/layout/vList2"/>
    <dgm:cxn modelId="{21C53A0D-D656-E744-BBE2-3420CCEC5F5D}" type="presOf" srcId="{2C213320-0C6B-4189-99FF-929DA4FAEC9C}" destId="{72D8E389-ED27-4749-BF44-C468F92332F7}" srcOrd="0" destOrd="0" presId="urn:microsoft.com/office/officeart/2005/8/layout/vList2"/>
    <dgm:cxn modelId="{65EB8712-DAD9-497C-8875-C6384C8DCE4C}" srcId="{9FDE0A86-538A-4CEE-97E7-5CCD66103E15}" destId="{A8F2B303-0FF7-42B4-AC48-9B790DBD1503}" srcOrd="4" destOrd="0" parTransId="{D4CF7711-2A5B-44B9-AF7F-AB845670A63A}" sibTransId="{78717934-7A76-482A-8975-99110514A4FA}"/>
    <dgm:cxn modelId="{F5854E35-4FA1-384F-9F58-AEED21173A32}" type="presOf" srcId="{BD462793-8B1D-442D-B7F5-1AE827336AAA}" destId="{2B292F52-47D7-F246-9E6C-4AD96410BE7E}" srcOrd="0" destOrd="0" presId="urn:microsoft.com/office/officeart/2005/8/layout/vList2"/>
    <dgm:cxn modelId="{AC6AAC7D-DD0B-4FC5-8A7A-733CEE834AC4}" srcId="{9FDE0A86-538A-4CEE-97E7-5CCD66103E15}" destId="{BD462793-8B1D-442D-B7F5-1AE827336AAA}" srcOrd="0" destOrd="0" parTransId="{08565FBB-9E52-4B2B-9808-8BEC460D2741}" sibTransId="{1652C6E9-C3D0-481B-85DB-72BBC2A88A30}"/>
    <dgm:cxn modelId="{ABDDC89F-49D9-D842-B107-58E4AF6DD86A}" type="presOf" srcId="{A8F2B303-0FF7-42B4-AC48-9B790DBD1503}" destId="{4E3F64A4-A4C5-CC4C-BE27-097C37B19A22}" srcOrd="0" destOrd="0" presId="urn:microsoft.com/office/officeart/2005/8/layout/vList2"/>
    <dgm:cxn modelId="{F7EBB6B5-A64A-7849-BDAE-9A970C89EB94}" type="presOf" srcId="{1F076613-D77E-4064-80D0-2C68E8A9092B}" destId="{DA804DD3-90F7-4C4C-8975-5ED1F0D76366}" srcOrd="0" destOrd="0" presId="urn:microsoft.com/office/officeart/2005/8/layout/vList2"/>
    <dgm:cxn modelId="{81D03CC4-D32E-4CF1-98E5-123B5732D710}" srcId="{9FDE0A86-538A-4CEE-97E7-5CCD66103E15}" destId="{118A65DD-4926-4C76-AED1-7B2F01330DD1}" srcOrd="1" destOrd="0" parTransId="{D0EB6268-E7DD-477E-9C1F-2EAD5868C0C1}" sibTransId="{1B0E3B3D-6880-4E3D-A104-746CB8A0B4B2}"/>
    <dgm:cxn modelId="{A0DF57C7-6EDC-BA45-9377-27F1A922459D}" type="presOf" srcId="{118A65DD-4926-4C76-AED1-7B2F01330DD1}" destId="{983640FD-C635-6340-99D0-969534D66E01}" srcOrd="0" destOrd="0" presId="urn:microsoft.com/office/officeart/2005/8/layout/vList2"/>
    <dgm:cxn modelId="{B0F27DE4-4CE1-49DD-92B2-5D96FA1727BD}" srcId="{9FDE0A86-538A-4CEE-97E7-5CCD66103E15}" destId="{2C213320-0C6B-4189-99FF-929DA4FAEC9C}" srcOrd="3" destOrd="0" parTransId="{9AF58BD4-06D4-47C8-B732-8F581871999B}" sibTransId="{7806BE06-E01E-4853-ADB7-8540E9645ED2}"/>
    <dgm:cxn modelId="{36EB38E8-6762-4F6F-B78A-8ABFD3D6F8F5}" srcId="{9FDE0A86-538A-4CEE-97E7-5CCD66103E15}" destId="{1F076613-D77E-4064-80D0-2C68E8A9092B}" srcOrd="2" destOrd="0" parTransId="{472309A6-B2C0-47D6-AEEC-871F342AD9D2}" sibTransId="{55DE71C3-FB38-4AC7-9F5A-1CC3FF34034F}"/>
    <dgm:cxn modelId="{84F9D621-2259-2645-B9C2-DA7DD0B17182}" type="presParOf" srcId="{EFB402AC-FD7F-A349-B094-CC37F2D9F9F4}" destId="{2B292F52-47D7-F246-9E6C-4AD96410BE7E}" srcOrd="0" destOrd="0" presId="urn:microsoft.com/office/officeart/2005/8/layout/vList2"/>
    <dgm:cxn modelId="{C498FBF5-C040-104B-8D23-B065EFFFA1F0}" type="presParOf" srcId="{EFB402AC-FD7F-A349-B094-CC37F2D9F9F4}" destId="{7E196C63-87DE-AA46-BFC6-A620C9E22846}" srcOrd="1" destOrd="0" presId="urn:microsoft.com/office/officeart/2005/8/layout/vList2"/>
    <dgm:cxn modelId="{E8D81232-9739-CF4D-A1F8-BB792D7AB639}" type="presParOf" srcId="{EFB402AC-FD7F-A349-B094-CC37F2D9F9F4}" destId="{983640FD-C635-6340-99D0-969534D66E01}" srcOrd="2" destOrd="0" presId="urn:microsoft.com/office/officeart/2005/8/layout/vList2"/>
    <dgm:cxn modelId="{C3EF32D4-A9EE-4D4D-BA87-DC481E7AE41E}" type="presParOf" srcId="{EFB402AC-FD7F-A349-B094-CC37F2D9F9F4}" destId="{A9BE02F1-00E5-C647-AF9B-A6690C0D297F}" srcOrd="3" destOrd="0" presId="urn:microsoft.com/office/officeart/2005/8/layout/vList2"/>
    <dgm:cxn modelId="{4A1D18B7-7B67-654F-81A9-1E5095DB3974}" type="presParOf" srcId="{EFB402AC-FD7F-A349-B094-CC37F2D9F9F4}" destId="{DA804DD3-90F7-4C4C-8975-5ED1F0D76366}" srcOrd="4" destOrd="0" presId="urn:microsoft.com/office/officeart/2005/8/layout/vList2"/>
    <dgm:cxn modelId="{59E8098A-53E7-AD4C-91F3-3E464E62FD02}" type="presParOf" srcId="{EFB402AC-FD7F-A349-B094-CC37F2D9F9F4}" destId="{96ABDF98-BF6F-D740-90FA-8E2668ACE24B}" srcOrd="5" destOrd="0" presId="urn:microsoft.com/office/officeart/2005/8/layout/vList2"/>
    <dgm:cxn modelId="{121CA651-E6CA-6C43-BEAF-7180DAD2125E}" type="presParOf" srcId="{EFB402AC-FD7F-A349-B094-CC37F2D9F9F4}" destId="{72D8E389-ED27-4749-BF44-C468F92332F7}" srcOrd="6" destOrd="0" presId="urn:microsoft.com/office/officeart/2005/8/layout/vList2"/>
    <dgm:cxn modelId="{4AB37A87-6B33-A74B-BFF0-9C08F5C2D94D}" type="presParOf" srcId="{EFB402AC-FD7F-A349-B094-CC37F2D9F9F4}" destId="{B3704D7E-D560-2F47-A4B7-B245368B7629}" srcOrd="7" destOrd="0" presId="urn:microsoft.com/office/officeart/2005/8/layout/vList2"/>
    <dgm:cxn modelId="{9ED4C53D-D8FE-DD47-B773-4CE69B9E03D3}" type="presParOf" srcId="{EFB402AC-FD7F-A349-B094-CC37F2D9F9F4}" destId="{4E3F64A4-A4C5-CC4C-BE27-097C37B19A2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45068B-AED3-49DC-A942-7EF22DB784B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77C97D-CC44-44B5-B570-ACA66372FAD5}">
      <dgm:prSet/>
      <dgm:spPr/>
      <dgm:t>
        <a:bodyPr/>
        <a:lstStyle/>
        <a:p>
          <a:r>
            <a:rPr lang="en-US"/>
            <a:t>What is the relationship between my Forgiveness and my Gratitude?</a:t>
          </a:r>
        </a:p>
      </dgm:t>
    </dgm:pt>
    <dgm:pt modelId="{C42DE7DF-6C1E-4D4A-B5D3-369236C8313D}" type="parTrans" cxnId="{7BAEE1F8-F779-41BD-BF6C-0526869DFBB0}">
      <dgm:prSet/>
      <dgm:spPr/>
      <dgm:t>
        <a:bodyPr/>
        <a:lstStyle/>
        <a:p>
          <a:endParaRPr lang="en-US"/>
        </a:p>
      </dgm:t>
    </dgm:pt>
    <dgm:pt modelId="{A525985D-0AB4-4C63-BAD0-2480CFAF4700}" type="sibTrans" cxnId="{7BAEE1F8-F779-41BD-BF6C-0526869DFBB0}">
      <dgm:prSet/>
      <dgm:spPr/>
      <dgm:t>
        <a:bodyPr/>
        <a:lstStyle/>
        <a:p>
          <a:endParaRPr lang="en-US"/>
        </a:p>
      </dgm:t>
    </dgm:pt>
    <dgm:pt modelId="{782AD805-3B7A-4875-91E9-03479B2E7756}">
      <dgm:prSet/>
      <dgm:spPr/>
      <dgm:t>
        <a:bodyPr/>
        <a:lstStyle/>
        <a:p>
          <a:r>
            <a:rPr lang="en-US"/>
            <a:t>Do I find it easier or more difficult to forgive the one that I am grateful to and for? </a:t>
          </a:r>
        </a:p>
      </dgm:t>
    </dgm:pt>
    <dgm:pt modelId="{BDF4ABA7-99B0-43C3-88DE-624F9B6EEAA5}" type="parTrans" cxnId="{49B0F033-7177-4FF0-9788-CEE9C0550929}">
      <dgm:prSet/>
      <dgm:spPr/>
      <dgm:t>
        <a:bodyPr/>
        <a:lstStyle/>
        <a:p>
          <a:endParaRPr lang="en-US"/>
        </a:p>
      </dgm:t>
    </dgm:pt>
    <dgm:pt modelId="{C022140E-C099-4B9F-8ACC-6D5E403D0331}" type="sibTrans" cxnId="{49B0F033-7177-4FF0-9788-CEE9C0550929}">
      <dgm:prSet/>
      <dgm:spPr/>
      <dgm:t>
        <a:bodyPr/>
        <a:lstStyle/>
        <a:p>
          <a:endParaRPr lang="en-US"/>
        </a:p>
      </dgm:t>
    </dgm:pt>
    <dgm:pt modelId="{6B2D7507-83B8-4960-8503-095C16AD49A6}">
      <dgm:prSet/>
      <dgm:spPr/>
      <dgm:t>
        <a:bodyPr/>
        <a:lstStyle/>
        <a:p>
          <a:r>
            <a:rPr lang="en-US"/>
            <a:t>How can my gratitude to/for others help me to be more forgiving?</a:t>
          </a:r>
        </a:p>
      </dgm:t>
    </dgm:pt>
    <dgm:pt modelId="{98060EB2-BBC2-48E7-8C08-46F65092F658}" type="parTrans" cxnId="{C3A7C414-3D3C-4BFB-A94E-F2027CF6A7B9}">
      <dgm:prSet/>
      <dgm:spPr/>
      <dgm:t>
        <a:bodyPr/>
        <a:lstStyle/>
        <a:p>
          <a:endParaRPr lang="en-US"/>
        </a:p>
      </dgm:t>
    </dgm:pt>
    <dgm:pt modelId="{FC1AF128-AB5B-4E51-A25F-CEE5D40BA6E8}" type="sibTrans" cxnId="{C3A7C414-3D3C-4BFB-A94E-F2027CF6A7B9}">
      <dgm:prSet/>
      <dgm:spPr/>
      <dgm:t>
        <a:bodyPr/>
        <a:lstStyle/>
        <a:p>
          <a:endParaRPr lang="en-US"/>
        </a:p>
      </dgm:t>
    </dgm:pt>
    <dgm:pt modelId="{57065979-7090-4AF8-8C47-2357348307BC}">
      <dgm:prSet/>
      <dgm:spPr/>
      <dgm:t>
        <a:bodyPr/>
        <a:lstStyle/>
        <a:p>
          <a:r>
            <a:rPr lang="en-US"/>
            <a:t>Can my forgiveness towards others be a way of me expressing my gratitude to my Creator and to others?</a:t>
          </a:r>
        </a:p>
      </dgm:t>
    </dgm:pt>
    <dgm:pt modelId="{C013E920-FC17-4D19-B321-5F88D2D73017}" type="parTrans" cxnId="{61FB9512-C196-4D16-81EF-365964495540}">
      <dgm:prSet/>
      <dgm:spPr/>
      <dgm:t>
        <a:bodyPr/>
        <a:lstStyle/>
        <a:p>
          <a:endParaRPr lang="en-US"/>
        </a:p>
      </dgm:t>
    </dgm:pt>
    <dgm:pt modelId="{F68A70F6-9F98-43A0-BCF2-D89C11AAEFF9}" type="sibTrans" cxnId="{61FB9512-C196-4D16-81EF-365964495540}">
      <dgm:prSet/>
      <dgm:spPr/>
      <dgm:t>
        <a:bodyPr/>
        <a:lstStyle/>
        <a:p>
          <a:endParaRPr lang="en-US"/>
        </a:p>
      </dgm:t>
    </dgm:pt>
    <dgm:pt modelId="{6F4431C3-A39C-4DD0-BD21-9E2B7D734D77}">
      <dgm:prSet/>
      <dgm:spPr/>
      <dgm:t>
        <a:bodyPr/>
        <a:lstStyle/>
        <a:p>
          <a:r>
            <a:rPr lang="en-US" dirty="0"/>
            <a:t>How can expressing more gratitude to my Creator help me to feel more worthy of His forgiveness?</a:t>
          </a:r>
        </a:p>
      </dgm:t>
    </dgm:pt>
    <dgm:pt modelId="{DDDB2BC5-B0B1-4429-91CA-F9198595FA90}" type="parTrans" cxnId="{D973DE53-BFC8-4074-8119-6958B93910C1}">
      <dgm:prSet/>
      <dgm:spPr/>
      <dgm:t>
        <a:bodyPr/>
        <a:lstStyle/>
        <a:p>
          <a:endParaRPr lang="en-US"/>
        </a:p>
      </dgm:t>
    </dgm:pt>
    <dgm:pt modelId="{C6CAB119-FDF4-48E8-96B4-68B0D31E479B}" type="sibTrans" cxnId="{D973DE53-BFC8-4074-8119-6958B93910C1}">
      <dgm:prSet/>
      <dgm:spPr/>
      <dgm:t>
        <a:bodyPr/>
        <a:lstStyle/>
        <a:p>
          <a:endParaRPr lang="en-US"/>
        </a:p>
      </dgm:t>
    </dgm:pt>
    <dgm:pt modelId="{81BFC28E-6C28-4560-880D-A60C85542CF0}">
      <dgm:prSet/>
      <dgm:spPr/>
      <dgm:t>
        <a:bodyPr/>
        <a:lstStyle/>
        <a:p>
          <a:r>
            <a:rPr lang="en-US"/>
            <a:t>How can expressing more gratitude to others help me to feel more able to seek their forgiveness?</a:t>
          </a:r>
        </a:p>
      </dgm:t>
    </dgm:pt>
    <dgm:pt modelId="{A257DB05-6AF6-4699-8975-FCEEBCC7A518}" type="parTrans" cxnId="{14776968-9128-462A-9377-6860F40B0ECD}">
      <dgm:prSet/>
      <dgm:spPr/>
      <dgm:t>
        <a:bodyPr/>
        <a:lstStyle/>
        <a:p>
          <a:endParaRPr lang="en-US"/>
        </a:p>
      </dgm:t>
    </dgm:pt>
    <dgm:pt modelId="{38C8B97A-D65F-4E22-B2AD-DC14BC11BE44}" type="sibTrans" cxnId="{14776968-9128-462A-9377-6860F40B0ECD}">
      <dgm:prSet/>
      <dgm:spPr/>
      <dgm:t>
        <a:bodyPr/>
        <a:lstStyle/>
        <a:p>
          <a:endParaRPr lang="en-US"/>
        </a:p>
      </dgm:t>
    </dgm:pt>
    <dgm:pt modelId="{6A8D1A33-A6CB-B641-8DB1-134BC73588FE}" type="pres">
      <dgm:prSet presAssocID="{E445068B-AED3-49DC-A942-7EF22DB784B9}" presName="linear" presStyleCnt="0">
        <dgm:presLayoutVars>
          <dgm:animLvl val="lvl"/>
          <dgm:resizeHandles val="exact"/>
        </dgm:presLayoutVars>
      </dgm:prSet>
      <dgm:spPr/>
    </dgm:pt>
    <dgm:pt modelId="{90B5462B-8BE9-FD4C-B164-E589C330A5BC}" type="pres">
      <dgm:prSet presAssocID="{0177C97D-CC44-44B5-B570-ACA66372FAD5}" presName="parentText" presStyleLbl="node1" presStyleIdx="0" presStyleCnt="6">
        <dgm:presLayoutVars>
          <dgm:chMax val="0"/>
          <dgm:bulletEnabled val="1"/>
        </dgm:presLayoutVars>
      </dgm:prSet>
      <dgm:spPr/>
    </dgm:pt>
    <dgm:pt modelId="{B12FB509-776D-8F45-841F-6A737876EB25}" type="pres">
      <dgm:prSet presAssocID="{A525985D-0AB4-4C63-BAD0-2480CFAF4700}" presName="spacer" presStyleCnt="0"/>
      <dgm:spPr/>
    </dgm:pt>
    <dgm:pt modelId="{FFA27A29-494E-584B-ACAC-361127F1DE08}" type="pres">
      <dgm:prSet presAssocID="{782AD805-3B7A-4875-91E9-03479B2E7756}" presName="parentText" presStyleLbl="node1" presStyleIdx="1" presStyleCnt="6">
        <dgm:presLayoutVars>
          <dgm:chMax val="0"/>
          <dgm:bulletEnabled val="1"/>
        </dgm:presLayoutVars>
      </dgm:prSet>
      <dgm:spPr/>
    </dgm:pt>
    <dgm:pt modelId="{E4C1C0A0-8B57-A348-9011-D3B4E9C1D2EB}" type="pres">
      <dgm:prSet presAssocID="{C022140E-C099-4B9F-8ACC-6D5E403D0331}" presName="spacer" presStyleCnt="0"/>
      <dgm:spPr/>
    </dgm:pt>
    <dgm:pt modelId="{C0B36925-24EC-314B-815A-B82093FC0299}" type="pres">
      <dgm:prSet presAssocID="{6B2D7507-83B8-4960-8503-095C16AD49A6}" presName="parentText" presStyleLbl="node1" presStyleIdx="2" presStyleCnt="6">
        <dgm:presLayoutVars>
          <dgm:chMax val="0"/>
          <dgm:bulletEnabled val="1"/>
        </dgm:presLayoutVars>
      </dgm:prSet>
      <dgm:spPr/>
    </dgm:pt>
    <dgm:pt modelId="{257BDAE2-B661-0C41-B92F-D798302E88EF}" type="pres">
      <dgm:prSet presAssocID="{FC1AF128-AB5B-4E51-A25F-CEE5D40BA6E8}" presName="spacer" presStyleCnt="0"/>
      <dgm:spPr/>
    </dgm:pt>
    <dgm:pt modelId="{863710D2-C1A9-774C-BE08-AE2D9CBD684A}" type="pres">
      <dgm:prSet presAssocID="{57065979-7090-4AF8-8C47-2357348307BC}" presName="parentText" presStyleLbl="node1" presStyleIdx="3" presStyleCnt="6">
        <dgm:presLayoutVars>
          <dgm:chMax val="0"/>
          <dgm:bulletEnabled val="1"/>
        </dgm:presLayoutVars>
      </dgm:prSet>
      <dgm:spPr/>
    </dgm:pt>
    <dgm:pt modelId="{7D3797C7-8B73-CC41-9E42-A5ED1F4D700B}" type="pres">
      <dgm:prSet presAssocID="{F68A70F6-9F98-43A0-BCF2-D89C11AAEFF9}" presName="spacer" presStyleCnt="0"/>
      <dgm:spPr/>
    </dgm:pt>
    <dgm:pt modelId="{5F9C73E2-0441-204E-8047-26A1E1F8508D}" type="pres">
      <dgm:prSet presAssocID="{6F4431C3-A39C-4DD0-BD21-9E2B7D734D77}" presName="parentText" presStyleLbl="node1" presStyleIdx="4" presStyleCnt="6">
        <dgm:presLayoutVars>
          <dgm:chMax val="0"/>
          <dgm:bulletEnabled val="1"/>
        </dgm:presLayoutVars>
      </dgm:prSet>
      <dgm:spPr/>
    </dgm:pt>
    <dgm:pt modelId="{42323B11-D6DC-6347-93D7-F6C1EA39444E}" type="pres">
      <dgm:prSet presAssocID="{C6CAB119-FDF4-48E8-96B4-68B0D31E479B}" presName="spacer" presStyleCnt="0"/>
      <dgm:spPr/>
    </dgm:pt>
    <dgm:pt modelId="{D56E2CD8-4EE3-3A4B-A97C-DC8A3F63FD8A}" type="pres">
      <dgm:prSet presAssocID="{81BFC28E-6C28-4560-880D-A60C85542CF0}" presName="parentText" presStyleLbl="node1" presStyleIdx="5" presStyleCnt="6">
        <dgm:presLayoutVars>
          <dgm:chMax val="0"/>
          <dgm:bulletEnabled val="1"/>
        </dgm:presLayoutVars>
      </dgm:prSet>
      <dgm:spPr/>
    </dgm:pt>
  </dgm:ptLst>
  <dgm:cxnLst>
    <dgm:cxn modelId="{61FB9512-C196-4D16-81EF-365964495540}" srcId="{E445068B-AED3-49DC-A942-7EF22DB784B9}" destId="{57065979-7090-4AF8-8C47-2357348307BC}" srcOrd="3" destOrd="0" parTransId="{C013E920-FC17-4D19-B321-5F88D2D73017}" sibTransId="{F68A70F6-9F98-43A0-BCF2-D89C11AAEFF9}"/>
    <dgm:cxn modelId="{C3A7C414-3D3C-4BFB-A94E-F2027CF6A7B9}" srcId="{E445068B-AED3-49DC-A942-7EF22DB784B9}" destId="{6B2D7507-83B8-4960-8503-095C16AD49A6}" srcOrd="2" destOrd="0" parTransId="{98060EB2-BBC2-48E7-8C08-46F65092F658}" sibTransId="{FC1AF128-AB5B-4E51-A25F-CEE5D40BA6E8}"/>
    <dgm:cxn modelId="{65CB2B22-0CD1-5F49-A3AC-B54009059EFC}" type="presOf" srcId="{81BFC28E-6C28-4560-880D-A60C85542CF0}" destId="{D56E2CD8-4EE3-3A4B-A97C-DC8A3F63FD8A}" srcOrd="0" destOrd="0" presId="urn:microsoft.com/office/officeart/2005/8/layout/vList2"/>
    <dgm:cxn modelId="{49B0F033-7177-4FF0-9788-CEE9C0550929}" srcId="{E445068B-AED3-49DC-A942-7EF22DB784B9}" destId="{782AD805-3B7A-4875-91E9-03479B2E7756}" srcOrd="1" destOrd="0" parTransId="{BDF4ABA7-99B0-43C3-88DE-624F9B6EEAA5}" sibTransId="{C022140E-C099-4B9F-8ACC-6D5E403D0331}"/>
    <dgm:cxn modelId="{D973DE53-BFC8-4074-8119-6958B93910C1}" srcId="{E445068B-AED3-49DC-A942-7EF22DB784B9}" destId="{6F4431C3-A39C-4DD0-BD21-9E2B7D734D77}" srcOrd="4" destOrd="0" parTransId="{DDDB2BC5-B0B1-4429-91CA-F9198595FA90}" sibTransId="{C6CAB119-FDF4-48E8-96B4-68B0D31E479B}"/>
    <dgm:cxn modelId="{22BAA062-40E1-B540-92DD-58BF043F41F9}" type="presOf" srcId="{0177C97D-CC44-44B5-B570-ACA66372FAD5}" destId="{90B5462B-8BE9-FD4C-B164-E589C330A5BC}" srcOrd="0" destOrd="0" presId="urn:microsoft.com/office/officeart/2005/8/layout/vList2"/>
    <dgm:cxn modelId="{14776968-9128-462A-9377-6860F40B0ECD}" srcId="{E445068B-AED3-49DC-A942-7EF22DB784B9}" destId="{81BFC28E-6C28-4560-880D-A60C85542CF0}" srcOrd="5" destOrd="0" parTransId="{A257DB05-6AF6-4699-8975-FCEEBCC7A518}" sibTransId="{38C8B97A-D65F-4E22-B2AD-DC14BC11BE44}"/>
    <dgm:cxn modelId="{F693A878-2D8A-674B-88C2-931E3F50258C}" type="presOf" srcId="{E445068B-AED3-49DC-A942-7EF22DB784B9}" destId="{6A8D1A33-A6CB-B641-8DB1-134BC73588FE}" srcOrd="0" destOrd="0" presId="urn:microsoft.com/office/officeart/2005/8/layout/vList2"/>
    <dgm:cxn modelId="{43F4DF86-B1D2-F641-907C-029C5B1650D6}" type="presOf" srcId="{6B2D7507-83B8-4960-8503-095C16AD49A6}" destId="{C0B36925-24EC-314B-815A-B82093FC0299}" srcOrd="0" destOrd="0" presId="urn:microsoft.com/office/officeart/2005/8/layout/vList2"/>
    <dgm:cxn modelId="{C58C7C91-1225-A044-BFCA-FAB2F7D70404}" type="presOf" srcId="{6F4431C3-A39C-4DD0-BD21-9E2B7D734D77}" destId="{5F9C73E2-0441-204E-8047-26A1E1F8508D}" srcOrd="0" destOrd="0" presId="urn:microsoft.com/office/officeart/2005/8/layout/vList2"/>
    <dgm:cxn modelId="{535CD5A7-4657-3347-A1AE-D07653674CF8}" type="presOf" srcId="{782AD805-3B7A-4875-91E9-03479B2E7756}" destId="{FFA27A29-494E-584B-ACAC-361127F1DE08}" srcOrd="0" destOrd="0" presId="urn:microsoft.com/office/officeart/2005/8/layout/vList2"/>
    <dgm:cxn modelId="{7BAEE1F8-F779-41BD-BF6C-0526869DFBB0}" srcId="{E445068B-AED3-49DC-A942-7EF22DB784B9}" destId="{0177C97D-CC44-44B5-B570-ACA66372FAD5}" srcOrd="0" destOrd="0" parTransId="{C42DE7DF-6C1E-4D4A-B5D3-369236C8313D}" sibTransId="{A525985D-0AB4-4C63-BAD0-2480CFAF4700}"/>
    <dgm:cxn modelId="{C9598AFD-7C3D-0940-A7F3-3D9E1EF39A62}" type="presOf" srcId="{57065979-7090-4AF8-8C47-2357348307BC}" destId="{863710D2-C1A9-774C-BE08-AE2D9CBD684A}" srcOrd="0" destOrd="0" presId="urn:microsoft.com/office/officeart/2005/8/layout/vList2"/>
    <dgm:cxn modelId="{7E063931-DAF0-7C46-AFE5-D27DB10A73D8}" type="presParOf" srcId="{6A8D1A33-A6CB-B641-8DB1-134BC73588FE}" destId="{90B5462B-8BE9-FD4C-B164-E589C330A5BC}" srcOrd="0" destOrd="0" presId="urn:microsoft.com/office/officeart/2005/8/layout/vList2"/>
    <dgm:cxn modelId="{38FF6E6F-5F40-B241-B706-3FFB5F1B94E5}" type="presParOf" srcId="{6A8D1A33-A6CB-B641-8DB1-134BC73588FE}" destId="{B12FB509-776D-8F45-841F-6A737876EB25}" srcOrd="1" destOrd="0" presId="urn:microsoft.com/office/officeart/2005/8/layout/vList2"/>
    <dgm:cxn modelId="{F3FCFF4D-2426-4440-99C5-5F0145929E13}" type="presParOf" srcId="{6A8D1A33-A6CB-B641-8DB1-134BC73588FE}" destId="{FFA27A29-494E-584B-ACAC-361127F1DE08}" srcOrd="2" destOrd="0" presId="urn:microsoft.com/office/officeart/2005/8/layout/vList2"/>
    <dgm:cxn modelId="{0F551913-D29F-F44C-B157-95050F352C0F}" type="presParOf" srcId="{6A8D1A33-A6CB-B641-8DB1-134BC73588FE}" destId="{E4C1C0A0-8B57-A348-9011-D3B4E9C1D2EB}" srcOrd="3" destOrd="0" presId="urn:microsoft.com/office/officeart/2005/8/layout/vList2"/>
    <dgm:cxn modelId="{CA36184C-5E1A-634F-9B5E-5F1BE3E37505}" type="presParOf" srcId="{6A8D1A33-A6CB-B641-8DB1-134BC73588FE}" destId="{C0B36925-24EC-314B-815A-B82093FC0299}" srcOrd="4" destOrd="0" presId="urn:microsoft.com/office/officeart/2005/8/layout/vList2"/>
    <dgm:cxn modelId="{965F7490-189A-6A48-8D2E-DA8BE7A3A09B}" type="presParOf" srcId="{6A8D1A33-A6CB-B641-8DB1-134BC73588FE}" destId="{257BDAE2-B661-0C41-B92F-D798302E88EF}" srcOrd="5" destOrd="0" presId="urn:microsoft.com/office/officeart/2005/8/layout/vList2"/>
    <dgm:cxn modelId="{654C1807-49DC-554F-997B-2A6A7A0C4FAE}" type="presParOf" srcId="{6A8D1A33-A6CB-B641-8DB1-134BC73588FE}" destId="{863710D2-C1A9-774C-BE08-AE2D9CBD684A}" srcOrd="6" destOrd="0" presId="urn:microsoft.com/office/officeart/2005/8/layout/vList2"/>
    <dgm:cxn modelId="{04F3DF41-1CA5-8948-B244-E7E619EE656C}" type="presParOf" srcId="{6A8D1A33-A6CB-B641-8DB1-134BC73588FE}" destId="{7D3797C7-8B73-CC41-9E42-A5ED1F4D700B}" srcOrd="7" destOrd="0" presId="urn:microsoft.com/office/officeart/2005/8/layout/vList2"/>
    <dgm:cxn modelId="{B330B769-9132-6A44-9CA5-DA2322D8AB8A}" type="presParOf" srcId="{6A8D1A33-A6CB-B641-8DB1-134BC73588FE}" destId="{5F9C73E2-0441-204E-8047-26A1E1F8508D}" srcOrd="8" destOrd="0" presId="urn:microsoft.com/office/officeart/2005/8/layout/vList2"/>
    <dgm:cxn modelId="{9BA9D4FD-3162-2741-9140-F902D3108533}" type="presParOf" srcId="{6A8D1A33-A6CB-B641-8DB1-134BC73588FE}" destId="{42323B11-D6DC-6347-93D7-F6C1EA39444E}" srcOrd="9" destOrd="0" presId="urn:microsoft.com/office/officeart/2005/8/layout/vList2"/>
    <dgm:cxn modelId="{79D50927-13B2-2340-B18C-BB19A734A3AF}" type="presParOf" srcId="{6A8D1A33-A6CB-B641-8DB1-134BC73588FE}" destId="{D56E2CD8-4EE3-3A4B-A97C-DC8A3F63FD8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7232A9-0A7B-4B48-95D3-D76556A717E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8F50B8F-F79A-4DC3-BBAE-A9DA1506ADAE}">
      <dgm:prSet/>
      <dgm:spPr/>
      <dgm:t>
        <a:bodyPr/>
        <a:lstStyle/>
        <a:p>
          <a:r>
            <a:rPr lang="en-US"/>
            <a:t>What is the relationship between my Forgiveness and my Honesty/Sincerity?</a:t>
          </a:r>
        </a:p>
      </dgm:t>
    </dgm:pt>
    <dgm:pt modelId="{A0A083F7-9FD4-465F-98CA-3876F375DC70}" type="parTrans" cxnId="{B317859F-B0F7-4AC7-9584-969266D02D51}">
      <dgm:prSet/>
      <dgm:spPr/>
      <dgm:t>
        <a:bodyPr/>
        <a:lstStyle/>
        <a:p>
          <a:endParaRPr lang="en-US"/>
        </a:p>
      </dgm:t>
    </dgm:pt>
    <dgm:pt modelId="{E05299D5-896B-47FE-8B8A-65A10C0450F4}" type="sibTrans" cxnId="{B317859F-B0F7-4AC7-9584-969266D02D51}">
      <dgm:prSet/>
      <dgm:spPr/>
      <dgm:t>
        <a:bodyPr/>
        <a:lstStyle/>
        <a:p>
          <a:endParaRPr lang="en-US"/>
        </a:p>
      </dgm:t>
    </dgm:pt>
    <dgm:pt modelId="{CE31EDD1-694C-4DF7-A5D0-FA6FF4B1815F}">
      <dgm:prSet/>
      <dgm:spPr/>
      <dgm:t>
        <a:bodyPr/>
        <a:lstStyle/>
        <a:p>
          <a:r>
            <a:rPr lang="en-US"/>
            <a:t>Can I be insincere and truly forgiving at the same time? Can I truly repent without a sincere heart?</a:t>
          </a:r>
        </a:p>
      </dgm:t>
    </dgm:pt>
    <dgm:pt modelId="{CB796518-EA95-433B-A3CD-BF27274360E6}" type="parTrans" cxnId="{21C99E40-5DC1-4835-95D4-8B9FE9F69CA2}">
      <dgm:prSet/>
      <dgm:spPr/>
      <dgm:t>
        <a:bodyPr/>
        <a:lstStyle/>
        <a:p>
          <a:endParaRPr lang="en-US"/>
        </a:p>
      </dgm:t>
    </dgm:pt>
    <dgm:pt modelId="{F7313C72-A109-4E81-9792-6257BB5647B5}" type="sibTrans" cxnId="{21C99E40-5DC1-4835-95D4-8B9FE9F69CA2}">
      <dgm:prSet/>
      <dgm:spPr/>
      <dgm:t>
        <a:bodyPr/>
        <a:lstStyle/>
        <a:p>
          <a:endParaRPr lang="en-US"/>
        </a:p>
      </dgm:t>
    </dgm:pt>
    <dgm:pt modelId="{327AAA5E-F8D6-4C3E-BC86-1FA9AD6DF248}">
      <dgm:prSet/>
      <dgm:spPr/>
      <dgm:t>
        <a:bodyPr/>
        <a:lstStyle/>
        <a:p>
          <a:r>
            <a:rPr lang="en-US"/>
            <a:t>Am I more or less likely to be able to forgive the one that is sincere? How do I know that someone is sincere? </a:t>
          </a:r>
        </a:p>
      </dgm:t>
    </dgm:pt>
    <dgm:pt modelId="{6B9FD6FC-7FF7-4E33-A4AF-842B4F8C23B5}" type="parTrans" cxnId="{EF6BF119-D418-4E4C-AE71-61A93B91AAF7}">
      <dgm:prSet/>
      <dgm:spPr/>
      <dgm:t>
        <a:bodyPr/>
        <a:lstStyle/>
        <a:p>
          <a:endParaRPr lang="en-US"/>
        </a:p>
      </dgm:t>
    </dgm:pt>
    <dgm:pt modelId="{03D9834D-CFD9-478D-8AD3-8D1DA716E867}" type="sibTrans" cxnId="{EF6BF119-D418-4E4C-AE71-61A93B91AAF7}">
      <dgm:prSet/>
      <dgm:spPr/>
      <dgm:t>
        <a:bodyPr/>
        <a:lstStyle/>
        <a:p>
          <a:endParaRPr lang="en-US"/>
        </a:p>
      </dgm:t>
    </dgm:pt>
    <dgm:pt modelId="{C5FA3230-06CD-46A7-B9A3-8B90CF9E0FA0}">
      <dgm:prSet/>
      <dgm:spPr/>
      <dgm:t>
        <a:bodyPr/>
        <a:lstStyle/>
        <a:p>
          <a:r>
            <a:rPr lang="en-US"/>
            <a:t>How can I speak and behave in a way that helps me to prove my sincerity in order that I am more able to forgive and seek forgiveness?</a:t>
          </a:r>
        </a:p>
      </dgm:t>
    </dgm:pt>
    <dgm:pt modelId="{E1FC2D61-B807-4BBB-AB7F-7AA7CF68330F}" type="parTrans" cxnId="{908BC1BC-0943-45E7-B34B-A5D8D726FC64}">
      <dgm:prSet/>
      <dgm:spPr/>
      <dgm:t>
        <a:bodyPr/>
        <a:lstStyle/>
        <a:p>
          <a:endParaRPr lang="en-US"/>
        </a:p>
      </dgm:t>
    </dgm:pt>
    <dgm:pt modelId="{7B54E7E6-DE62-4735-B1D9-2F05EAEBF01E}" type="sibTrans" cxnId="{908BC1BC-0943-45E7-B34B-A5D8D726FC64}">
      <dgm:prSet/>
      <dgm:spPr/>
      <dgm:t>
        <a:bodyPr/>
        <a:lstStyle/>
        <a:p>
          <a:endParaRPr lang="en-US"/>
        </a:p>
      </dgm:t>
    </dgm:pt>
    <dgm:pt modelId="{C8245721-F99F-2C4D-A4DC-5AB6AC49A604}" type="pres">
      <dgm:prSet presAssocID="{4E7232A9-0A7B-4B48-95D3-D76556A717EF}" presName="linear" presStyleCnt="0">
        <dgm:presLayoutVars>
          <dgm:animLvl val="lvl"/>
          <dgm:resizeHandles val="exact"/>
        </dgm:presLayoutVars>
      </dgm:prSet>
      <dgm:spPr/>
    </dgm:pt>
    <dgm:pt modelId="{DA674FF2-1FD5-DD44-9968-440A946E78ED}" type="pres">
      <dgm:prSet presAssocID="{A8F50B8F-F79A-4DC3-BBAE-A9DA1506ADAE}" presName="parentText" presStyleLbl="node1" presStyleIdx="0" presStyleCnt="4">
        <dgm:presLayoutVars>
          <dgm:chMax val="0"/>
          <dgm:bulletEnabled val="1"/>
        </dgm:presLayoutVars>
      </dgm:prSet>
      <dgm:spPr/>
    </dgm:pt>
    <dgm:pt modelId="{40F3A922-EB42-524B-9F10-ED9A473868DB}" type="pres">
      <dgm:prSet presAssocID="{E05299D5-896B-47FE-8B8A-65A10C0450F4}" presName="spacer" presStyleCnt="0"/>
      <dgm:spPr/>
    </dgm:pt>
    <dgm:pt modelId="{8A610D28-F041-2748-8CF2-236E6A4F82B8}" type="pres">
      <dgm:prSet presAssocID="{CE31EDD1-694C-4DF7-A5D0-FA6FF4B1815F}" presName="parentText" presStyleLbl="node1" presStyleIdx="1" presStyleCnt="4">
        <dgm:presLayoutVars>
          <dgm:chMax val="0"/>
          <dgm:bulletEnabled val="1"/>
        </dgm:presLayoutVars>
      </dgm:prSet>
      <dgm:spPr/>
    </dgm:pt>
    <dgm:pt modelId="{24EA7F24-B572-344E-B9CD-BEF6CAC4CC37}" type="pres">
      <dgm:prSet presAssocID="{F7313C72-A109-4E81-9792-6257BB5647B5}" presName="spacer" presStyleCnt="0"/>
      <dgm:spPr/>
    </dgm:pt>
    <dgm:pt modelId="{AAFFD25D-B045-5A4B-8E5F-B2622D162AFC}" type="pres">
      <dgm:prSet presAssocID="{327AAA5E-F8D6-4C3E-BC86-1FA9AD6DF248}" presName="parentText" presStyleLbl="node1" presStyleIdx="2" presStyleCnt="4">
        <dgm:presLayoutVars>
          <dgm:chMax val="0"/>
          <dgm:bulletEnabled val="1"/>
        </dgm:presLayoutVars>
      </dgm:prSet>
      <dgm:spPr/>
    </dgm:pt>
    <dgm:pt modelId="{82E7E3CE-AA75-7744-AF6D-9CEDD1A7CD84}" type="pres">
      <dgm:prSet presAssocID="{03D9834D-CFD9-478D-8AD3-8D1DA716E867}" presName="spacer" presStyleCnt="0"/>
      <dgm:spPr/>
    </dgm:pt>
    <dgm:pt modelId="{10FAA4A8-964C-F24B-91F2-61A076234999}" type="pres">
      <dgm:prSet presAssocID="{C5FA3230-06CD-46A7-B9A3-8B90CF9E0FA0}" presName="parentText" presStyleLbl="node1" presStyleIdx="3" presStyleCnt="4">
        <dgm:presLayoutVars>
          <dgm:chMax val="0"/>
          <dgm:bulletEnabled val="1"/>
        </dgm:presLayoutVars>
      </dgm:prSet>
      <dgm:spPr/>
    </dgm:pt>
  </dgm:ptLst>
  <dgm:cxnLst>
    <dgm:cxn modelId="{3D8B140D-BE0C-9741-9A7E-D05E72A11D91}" type="presOf" srcId="{C5FA3230-06CD-46A7-B9A3-8B90CF9E0FA0}" destId="{10FAA4A8-964C-F24B-91F2-61A076234999}" srcOrd="0" destOrd="0" presId="urn:microsoft.com/office/officeart/2005/8/layout/vList2"/>
    <dgm:cxn modelId="{EF6BF119-D418-4E4C-AE71-61A93B91AAF7}" srcId="{4E7232A9-0A7B-4B48-95D3-D76556A717EF}" destId="{327AAA5E-F8D6-4C3E-BC86-1FA9AD6DF248}" srcOrd="2" destOrd="0" parTransId="{6B9FD6FC-7FF7-4E33-A4AF-842B4F8C23B5}" sibTransId="{03D9834D-CFD9-478D-8AD3-8D1DA716E867}"/>
    <dgm:cxn modelId="{21C99E40-5DC1-4835-95D4-8B9FE9F69CA2}" srcId="{4E7232A9-0A7B-4B48-95D3-D76556A717EF}" destId="{CE31EDD1-694C-4DF7-A5D0-FA6FF4B1815F}" srcOrd="1" destOrd="0" parTransId="{CB796518-EA95-433B-A3CD-BF27274360E6}" sibTransId="{F7313C72-A109-4E81-9792-6257BB5647B5}"/>
    <dgm:cxn modelId="{F2471077-9C0E-4346-9E37-81C55353D343}" type="presOf" srcId="{4E7232A9-0A7B-4B48-95D3-D76556A717EF}" destId="{C8245721-F99F-2C4D-A4DC-5AB6AC49A604}" srcOrd="0" destOrd="0" presId="urn:microsoft.com/office/officeart/2005/8/layout/vList2"/>
    <dgm:cxn modelId="{49A9AD9E-BED6-C84F-9B85-81DA92FD5711}" type="presOf" srcId="{CE31EDD1-694C-4DF7-A5D0-FA6FF4B1815F}" destId="{8A610D28-F041-2748-8CF2-236E6A4F82B8}" srcOrd="0" destOrd="0" presId="urn:microsoft.com/office/officeart/2005/8/layout/vList2"/>
    <dgm:cxn modelId="{B317859F-B0F7-4AC7-9584-969266D02D51}" srcId="{4E7232A9-0A7B-4B48-95D3-D76556A717EF}" destId="{A8F50B8F-F79A-4DC3-BBAE-A9DA1506ADAE}" srcOrd="0" destOrd="0" parTransId="{A0A083F7-9FD4-465F-98CA-3876F375DC70}" sibTransId="{E05299D5-896B-47FE-8B8A-65A10C0450F4}"/>
    <dgm:cxn modelId="{3D51F5AA-ABA9-E449-823B-7501A8EF81CE}" type="presOf" srcId="{327AAA5E-F8D6-4C3E-BC86-1FA9AD6DF248}" destId="{AAFFD25D-B045-5A4B-8E5F-B2622D162AFC}" srcOrd="0" destOrd="0" presId="urn:microsoft.com/office/officeart/2005/8/layout/vList2"/>
    <dgm:cxn modelId="{908BC1BC-0943-45E7-B34B-A5D8D726FC64}" srcId="{4E7232A9-0A7B-4B48-95D3-D76556A717EF}" destId="{C5FA3230-06CD-46A7-B9A3-8B90CF9E0FA0}" srcOrd="3" destOrd="0" parTransId="{E1FC2D61-B807-4BBB-AB7F-7AA7CF68330F}" sibTransId="{7B54E7E6-DE62-4735-B1D9-2F05EAEBF01E}"/>
    <dgm:cxn modelId="{D7A43BC6-8B14-E348-8FF8-307E61CEBD3D}" type="presOf" srcId="{A8F50B8F-F79A-4DC3-BBAE-A9DA1506ADAE}" destId="{DA674FF2-1FD5-DD44-9968-440A946E78ED}" srcOrd="0" destOrd="0" presId="urn:microsoft.com/office/officeart/2005/8/layout/vList2"/>
    <dgm:cxn modelId="{705BA2D9-22CC-3F4F-9B42-F91AD93AD69A}" type="presParOf" srcId="{C8245721-F99F-2C4D-A4DC-5AB6AC49A604}" destId="{DA674FF2-1FD5-DD44-9968-440A946E78ED}" srcOrd="0" destOrd="0" presId="urn:microsoft.com/office/officeart/2005/8/layout/vList2"/>
    <dgm:cxn modelId="{63035DB3-DB5B-A342-9FB2-DCF711B3AEBC}" type="presParOf" srcId="{C8245721-F99F-2C4D-A4DC-5AB6AC49A604}" destId="{40F3A922-EB42-524B-9F10-ED9A473868DB}" srcOrd="1" destOrd="0" presId="urn:microsoft.com/office/officeart/2005/8/layout/vList2"/>
    <dgm:cxn modelId="{E88AC695-A03F-1C44-A2ED-ED7D888235A8}" type="presParOf" srcId="{C8245721-F99F-2C4D-A4DC-5AB6AC49A604}" destId="{8A610D28-F041-2748-8CF2-236E6A4F82B8}" srcOrd="2" destOrd="0" presId="urn:microsoft.com/office/officeart/2005/8/layout/vList2"/>
    <dgm:cxn modelId="{4C6CAE73-02E2-B449-974E-192C5AF34141}" type="presParOf" srcId="{C8245721-F99F-2C4D-A4DC-5AB6AC49A604}" destId="{24EA7F24-B572-344E-B9CD-BEF6CAC4CC37}" srcOrd="3" destOrd="0" presId="urn:microsoft.com/office/officeart/2005/8/layout/vList2"/>
    <dgm:cxn modelId="{C82C7720-0BB7-3044-A9BE-743919DA68F5}" type="presParOf" srcId="{C8245721-F99F-2C4D-A4DC-5AB6AC49A604}" destId="{AAFFD25D-B045-5A4B-8E5F-B2622D162AFC}" srcOrd="4" destOrd="0" presId="urn:microsoft.com/office/officeart/2005/8/layout/vList2"/>
    <dgm:cxn modelId="{38316607-3704-6C4B-A052-A94394153EE5}" type="presParOf" srcId="{C8245721-F99F-2C4D-A4DC-5AB6AC49A604}" destId="{82E7E3CE-AA75-7744-AF6D-9CEDD1A7CD84}" srcOrd="5" destOrd="0" presId="urn:microsoft.com/office/officeart/2005/8/layout/vList2"/>
    <dgm:cxn modelId="{4701351A-4845-9145-B657-B83452D9E82D}" type="presParOf" srcId="{C8245721-F99F-2C4D-A4DC-5AB6AC49A604}" destId="{10FAA4A8-964C-F24B-91F2-61A07623499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2390B4-3F97-4FFC-A9E4-5B69E358B0F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758B5D7-ACD0-467D-B10A-D34F534AD288}">
      <dgm:prSet/>
      <dgm:spPr/>
      <dgm:t>
        <a:bodyPr/>
        <a:lstStyle/>
        <a:p>
          <a:r>
            <a:rPr lang="en-US"/>
            <a:t>What is the relationship between my Forgiveness and my Courage?</a:t>
          </a:r>
        </a:p>
      </dgm:t>
    </dgm:pt>
    <dgm:pt modelId="{C317954D-17D1-41EB-A589-60436ED3641A}" type="parTrans" cxnId="{869DF094-5B5D-4277-AF19-CA475FB8B56D}">
      <dgm:prSet/>
      <dgm:spPr/>
      <dgm:t>
        <a:bodyPr/>
        <a:lstStyle/>
        <a:p>
          <a:endParaRPr lang="en-US"/>
        </a:p>
      </dgm:t>
    </dgm:pt>
    <dgm:pt modelId="{F578EB19-DD24-4E38-B826-35C395C574C8}" type="sibTrans" cxnId="{869DF094-5B5D-4277-AF19-CA475FB8B56D}">
      <dgm:prSet/>
      <dgm:spPr/>
      <dgm:t>
        <a:bodyPr/>
        <a:lstStyle/>
        <a:p>
          <a:endParaRPr lang="en-US"/>
        </a:p>
      </dgm:t>
    </dgm:pt>
    <dgm:pt modelId="{8F74CFF0-9596-4EF4-A51F-06A2D736FD0F}">
      <dgm:prSet/>
      <dgm:spPr/>
      <dgm:t>
        <a:bodyPr/>
        <a:lstStyle/>
        <a:p>
          <a:r>
            <a:rPr lang="en-US"/>
            <a:t>How can my Courage help me to become more forgiving? How can my Forgiveness help me to behave more courage and overcome my fears which hold me back from achieving my life purpose?</a:t>
          </a:r>
        </a:p>
      </dgm:t>
    </dgm:pt>
    <dgm:pt modelId="{2407C81E-9382-474F-8B8A-351C62AA7BE4}" type="parTrans" cxnId="{273BCD83-18BF-48C7-A091-80CAD5C13736}">
      <dgm:prSet/>
      <dgm:spPr/>
      <dgm:t>
        <a:bodyPr/>
        <a:lstStyle/>
        <a:p>
          <a:endParaRPr lang="en-US"/>
        </a:p>
      </dgm:t>
    </dgm:pt>
    <dgm:pt modelId="{33A208DB-B2CD-4D55-9384-CC49D97024ED}" type="sibTrans" cxnId="{273BCD83-18BF-48C7-A091-80CAD5C13736}">
      <dgm:prSet/>
      <dgm:spPr/>
      <dgm:t>
        <a:bodyPr/>
        <a:lstStyle/>
        <a:p>
          <a:endParaRPr lang="en-US"/>
        </a:p>
      </dgm:t>
    </dgm:pt>
    <dgm:pt modelId="{4D52436E-7D7B-4DFE-B237-3915888C57BB}">
      <dgm:prSet/>
      <dgm:spPr/>
      <dgm:t>
        <a:bodyPr/>
        <a:lstStyle/>
        <a:p>
          <a:r>
            <a:rPr lang="en-US"/>
            <a:t>Am I able to take responsibility for my mistakes without having the courage to face my darkness? Am I able to seek forgiveness for something that I do not believe is wrong?</a:t>
          </a:r>
        </a:p>
      </dgm:t>
    </dgm:pt>
    <dgm:pt modelId="{CB874BEF-E2E3-4463-AC96-EEACD5D92947}" type="parTrans" cxnId="{21118E7C-FA9B-4E81-A6E4-1138878E81EE}">
      <dgm:prSet/>
      <dgm:spPr/>
      <dgm:t>
        <a:bodyPr/>
        <a:lstStyle/>
        <a:p>
          <a:endParaRPr lang="en-US"/>
        </a:p>
      </dgm:t>
    </dgm:pt>
    <dgm:pt modelId="{C420DF54-02B0-46B3-B398-3E11A8DCCCB1}" type="sibTrans" cxnId="{21118E7C-FA9B-4E81-A6E4-1138878E81EE}">
      <dgm:prSet/>
      <dgm:spPr/>
      <dgm:t>
        <a:bodyPr/>
        <a:lstStyle/>
        <a:p>
          <a:endParaRPr lang="en-US"/>
        </a:p>
      </dgm:t>
    </dgm:pt>
    <dgm:pt modelId="{C89CB452-EFF5-4D32-9869-F88C9F57BEE4}">
      <dgm:prSet/>
      <dgm:spPr/>
      <dgm:t>
        <a:bodyPr/>
        <a:lstStyle/>
        <a:p>
          <a:r>
            <a:rPr lang="en-US"/>
            <a:t>How does my fear of being vulnerable of getting hurt again prevent me from offering my forgiveness?</a:t>
          </a:r>
        </a:p>
      </dgm:t>
    </dgm:pt>
    <dgm:pt modelId="{E7A1E9DB-460C-4221-9B00-F261006D3519}" type="parTrans" cxnId="{DC823F51-82FC-4ABC-836D-A33D45009B17}">
      <dgm:prSet/>
      <dgm:spPr/>
      <dgm:t>
        <a:bodyPr/>
        <a:lstStyle/>
        <a:p>
          <a:endParaRPr lang="en-US"/>
        </a:p>
      </dgm:t>
    </dgm:pt>
    <dgm:pt modelId="{0BC9E52C-E85C-49B4-B03B-2BB397D3B629}" type="sibTrans" cxnId="{DC823F51-82FC-4ABC-836D-A33D45009B17}">
      <dgm:prSet/>
      <dgm:spPr/>
      <dgm:t>
        <a:bodyPr/>
        <a:lstStyle/>
        <a:p>
          <a:endParaRPr lang="en-US"/>
        </a:p>
      </dgm:t>
    </dgm:pt>
    <dgm:pt modelId="{1406FEC2-F974-42AD-90AD-D330B435CA0B}">
      <dgm:prSet/>
      <dgm:spPr/>
      <dgm:t>
        <a:bodyPr/>
        <a:lstStyle/>
        <a:p>
          <a:r>
            <a:rPr lang="en-US"/>
            <a:t>How can my Courage to forgive help me to engage in more self reflection so that I can let go of my resentments for the negative events of my past so that I break free and become more able to be mindful of who I am and who I want to become? </a:t>
          </a:r>
        </a:p>
      </dgm:t>
    </dgm:pt>
    <dgm:pt modelId="{8EDE775F-4C2F-4ACD-A564-DA186F656A29}" type="parTrans" cxnId="{A41A231D-48BE-4FE0-934A-55E4E250B866}">
      <dgm:prSet/>
      <dgm:spPr/>
      <dgm:t>
        <a:bodyPr/>
        <a:lstStyle/>
        <a:p>
          <a:endParaRPr lang="en-US"/>
        </a:p>
      </dgm:t>
    </dgm:pt>
    <dgm:pt modelId="{CE72CDBB-8A60-4AE5-BE18-1693B56370F1}" type="sibTrans" cxnId="{A41A231D-48BE-4FE0-934A-55E4E250B866}">
      <dgm:prSet/>
      <dgm:spPr/>
      <dgm:t>
        <a:bodyPr/>
        <a:lstStyle/>
        <a:p>
          <a:endParaRPr lang="en-US"/>
        </a:p>
      </dgm:t>
    </dgm:pt>
    <dgm:pt modelId="{35243C40-155A-B34D-BBDF-A78D5AAA007A}" type="pres">
      <dgm:prSet presAssocID="{EA2390B4-3F97-4FFC-A9E4-5B69E358B0F8}" presName="linear" presStyleCnt="0">
        <dgm:presLayoutVars>
          <dgm:animLvl val="lvl"/>
          <dgm:resizeHandles val="exact"/>
        </dgm:presLayoutVars>
      </dgm:prSet>
      <dgm:spPr/>
    </dgm:pt>
    <dgm:pt modelId="{C974E15F-6285-BC47-9750-F5ED06F63D6A}" type="pres">
      <dgm:prSet presAssocID="{1758B5D7-ACD0-467D-B10A-D34F534AD288}" presName="parentText" presStyleLbl="node1" presStyleIdx="0" presStyleCnt="5">
        <dgm:presLayoutVars>
          <dgm:chMax val="0"/>
          <dgm:bulletEnabled val="1"/>
        </dgm:presLayoutVars>
      </dgm:prSet>
      <dgm:spPr/>
    </dgm:pt>
    <dgm:pt modelId="{CF214777-0198-854C-8CB5-065A0CCB5F5F}" type="pres">
      <dgm:prSet presAssocID="{F578EB19-DD24-4E38-B826-35C395C574C8}" presName="spacer" presStyleCnt="0"/>
      <dgm:spPr/>
    </dgm:pt>
    <dgm:pt modelId="{9FB66C31-A9E8-184B-9F9A-FE2EA2D727FE}" type="pres">
      <dgm:prSet presAssocID="{8F74CFF0-9596-4EF4-A51F-06A2D736FD0F}" presName="parentText" presStyleLbl="node1" presStyleIdx="1" presStyleCnt="5">
        <dgm:presLayoutVars>
          <dgm:chMax val="0"/>
          <dgm:bulletEnabled val="1"/>
        </dgm:presLayoutVars>
      </dgm:prSet>
      <dgm:spPr/>
    </dgm:pt>
    <dgm:pt modelId="{143D2059-35D7-FC43-845D-C1808E49BEDA}" type="pres">
      <dgm:prSet presAssocID="{33A208DB-B2CD-4D55-9384-CC49D97024ED}" presName="spacer" presStyleCnt="0"/>
      <dgm:spPr/>
    </dgm:pt>
    <dgm:pt modelId="{CB710487-F90D-B04C-B4B7-56CB68CFC41F}" type="pres">
      <dgm:prSet presAssocID="{4D52436E-7D7B-4DFE-B237-3915888C57BB}" presName="parentText" presStyleLbl="node1" presStyleIdx="2" presStyleCnt="5">
        <dgm:presLayoutVars>
          <dgm:chMax val="0"/>
          <dgm:bulletEnabled val="1"/>
        </dgm:presLayoutVars>
      </dgm:prSet>
      <dgm:spPr/>
    </dgm:pt>
    <dgm:pt modelId="{FD7E89DF-B224-4A40-8E2A-7D1D2C4FCB08}" type="pres">
      <dgm:prSet presAssocID="{C420DF54-02B0-46B3-B398-3E11A8DCCCB1}" presName="spacer" presStyleCnt="0"/>
      <dgm:spPr/>
    </dgm:pt>
    <dgm:pt modelId="{B67EEA31-D342-3149-B498-F70198326356}" type="pres">
      <dgm:prSet presAssocID="{C89CB452-EFF5-4D32-9869-F88C9F57BEE4}" presName="parentText" presStyleLbl="node1" presStyleIdx="3" presStyleCnt="5">
        <dgm:presLayoutVars>
          <dgm:chMax val="0"/>
          <dgm:bulletEnabled val="1"/>
        </dgm:presLayoutVars>
      </dgm:prSet>
      <dgm:spPr/>
    </dgm:pt>
    <dgm:pt modelId="{B4F0A58F-B3F0-2646-9933-0B04EAB3CCDF}" type="pres">
      <dgm:prSet presAssocID="{0BC9E52C-E85C-49B4-B03B-2BB397D3B629}" presName="spacer" presStyleCnt="0"/>
      <dgm:spPr/>
    </dgm:pt>
    <dgm:pt modelId="{A35DE0D9-FFD6-BB46-931C-82A7016666D5}" type="pres">
      <dgm:prSet presAssocID="{1406FEC2-F974-42AD-90AD-D330B435CA0B}" presName="parentText" presStyleLbl="node1" presStyleIdx="4" presStyleCnt="5">
        <dgm:presLayoutVars>
          <dgm:chMax val="0"/>
          <dgm:bulletEnabled val="1"/>
        </dgm:presLayoutVars>
      </dgm:prSet>
      <dgm:spPr/>
    </dgm:pt>
  </dgm:ptLst>
  <dgm:cxnLst>
    <dgm:cxn modelId="{A41A231D-48BE-4FE0-934A-55E4E250B866}" srcId="{EA2390B4-3F97-4FFC-A9E4-5B69E358B0F8}" destId="{1406FEC2-F974-42AD-90AD-D330B435CA0B}" srcOrd="4" destOrd="0" parTransId="{8EDE775F-4C2F-4ACD-A564-DA186F656A29}" sibTransId="{CE72CDBB-8A60-4AE5-BE18-1693B56370F1}"/>
    <dgm:cxn modelId="{FFF0A933-6B4E-D64E-B88E-FB1DF3990987}" type="presOf" srcId="{4D52436E-7D7B-4DFE-B237-3915888C57BB}" destId="{CB710487-F90D-B04C-B4B7-56CB68CFC41F}" srcOrd="0" destOrd="0" presId="urn:microsoft.com/office/officeart/2005/8/layout/vList2"/>
    <dgm:cxn modelId="{DC823F51-82FC-4ABC-836D-A33D45009B17}" srcId="{EA2390B4-3F97-4FFC-A9E4-5B69E358B0F8}" destId="{C89CB452-EFF5-4D32-9869-F88C9F57BEE4}" srcOrd="3" destOrd="0" parTransId="{E7A1E9DB-460C-4221-9B00-F261006D3519}" sibTransId="{0BC9E52C-E85C-49B4-B03B-2BB397D3B629}"/>
    <dgm:cxn modelId="{24EED163-3A5E-8C4F-B3B6-543276999077}" type="presOf" srcId="{1758B5D7-ACD0-467D-B10A-D34F534AD288}" destId="{C974E15F-6285-BC47-9750-F5ED06F63D6A}" srcOrd="0" destOrd="0" presId="urn:microsoft.com/office/officeart/2005/8/layout/vList2"/>
    <dgm:cxn modelId="{C1814977-C532-F741-846D-CF45D8A26ACF}" type="presOf" srcId="{8F74CFF0-9596-4EF4-A51F-06A2D736FD0F}" destId="{9FB66C31-A9E8-184B-9F9A-FE2EA2D727FE}" srcOrd="0" destOrd="0" presId="urn:microsoft.com/office/officeart/2005/8/layout/vList2"/>
    <dgm:cxn modelId="{21118E7C-FA9B-4E81-A6E4-1138878E81EE}" srcId="{EA2390B4-3F97-4FFC-A9E4-5B69E358B0F8}" destId="{4D52436E-7D7B-4DFE-B237-3915888C57BB}" srcOrd="2" destOrd="0" parTransId="{CB874BEF-E2E3-4463-AC96-EEACD5D92947}" sibTransId="{C420DF54-02B0-46B3-B398-3E11A8DCCCB1}"/>
    <dgm:cxn modelId="{273BCD83-18BF-48C7-A091-80CAD5C13736}" srcId="{EA2390B4-3F97-4FFC-A9E4-5B69E358B0F8}" destId="{8F74CFF0-9596-4EF4-A51F-06A2D736FD0F}" srcOrd="1" destOrd="0" parTransId="{2407C81E-9382-474F-8B8A-351C62AA7BE4}" sibTransId="{33A208DB-B2CD-4D55-9384-CC49D97024ED}"/>
    <dgm:cxn modelId="{F6E5F387-EF3C-E34B-9B1F-FFC024E80C1B}" type="presOf" srcId="{1406FEC2-F974-42AD-90AD-D330B435CA0B}" destId="{A35DE0D9-FFD6-BB46-931C-82A7016666D5}" srcOrd="0" destOrd="0" presId="urn:microsoft.com/office/officeart/2005/8/layout/vList2"/>
    <dgm:cxn modelId="{869DF094-5B5D-4277-AF19-CA475FB8B56D}" srcId="{EA2390B4-3F97-4FFC-A9E4-5B69E358B0F8}" destId="{1758B5D7-ACD0-467D-B10A-D34F534AD288}" srcOrd="0" destOrd="0" parTransId="{C317954D-17D1-41EB-A589-60436ED3641A}" sibTransId="{F578EB19-DD24-4E38-B826-35C395C574C8}"/>
    <dgm:cxn modelId="{6DA914A0-02A6-8844-B216-9BDEB1BB18D6}" type="presOf" srcId="{C89CB452-EFF5-4D32-9869-F88C9F57BEE4}" destId="{B67EEA31-D342-3149-B498-F70198326356}" srcOrd="0" destOrd="0" presId="urn:microsoft.com/office/officeart/2005/8/layout/vList2"/>
    <dgm:cxn modelId="{3EC30DA1-20E1-9B40-8480-C780357717DC}" type="presOf" srcId="{EA2390B4-3F97-4FFC-A9E4-5B69E358B0F8}" destId="{35243C40-155A-B34D-BBDF-A78D5AAA007A}" srcOrd="0" destOrd="0" presId="urn:microsoft.com/office/officeart/2005/8/layout/vList2"/>
    <dgm:cxn modelId="{1E1BAF61-7E6C-754D-BD9F-94FCDEA5DF1B}" type="presParOf" srcId="{35243C40-155A-B34D-BBDF-A78D5AAA007A}" destId="{C974E15F-6285-BC47-9750-F5ED06F63D6A}" srcOrd="0" destOrd="0" presId="urn:microsoft.com/office/officeart/2005/8/layout/vList2"/>
    <dgm:cxn modelId="{70BBAABD-275B-E04B-B8E4-08022BAFB895}" type="presParOf" srcId="{35243C40-155A-B34D-BBDF-A78D5AAA007A}" destId="{CF214777-0198-854C-8CB5-065A0CCB5F5F}" srcOrd="1" destOrd="0" presId="urn:microsoft.com/office/officeart/2005/8/layout/vList2"/>
    <dgm:cxn modelId="{6C08B4FB-9283-2747-BE63-438E2C245658}" type="presParOf" srcId="{35243C40-155A-B34D-BBDF-A78D5AAA007A}" destId="{9FB66C31-A9E8-184B-9F9A-FE2EA2D727FE}" srcOrd="2" destOrd="0" presId="urn:microsoft.com/office/officeart/2005/8/layout/vList2"/>
    <dgm:cxn modelId="{C66C9A10-416B-3F45-8E86-6DD6003FCEBD}" type="presParOf" srcId="{35243C40-155A-B34D-BBDF-A78D5AAA007A}" destId="{143D2059-35D7-FC43-845D-C1808E49BEDA}" srcOrd="3" destOrd="0" presId="urn:microsoft.com/office/officeart/2005/8/layout/vList2"/>
    <dgm:cxn modelId="{07822A0F-400A-3D47-B148-C76A8E18C556}" type="presParOf" srcId="{35243C40-155A-B34D-BBDF-A78D5AAA007A}" destId="{CB710487-F90D-B04C-B4B7-56CB68CFC41F}" srcOrd="4" destOrd="0" presId="urn:microsoft.com/office/officeart/2005/8/layout/vList2"/>
    <dgm:cxn modelId="{EB52014F-64A0-5A4A-83E0-B2E0D738C01B}" type="presParOf" srcId="{35243C40-155A-B34D-BBDF-A78D5AAA007A}" destId="{FD7E89DF-B224-4A40-8E2A-7D1D2C4FCB08}" srcOrd="5" destOrd="0" presId="urn:microsoft.com/office/officeart/2005/8/layout/vList2"/>
    <dgm:cxn modelId="{924072F1-686B-7146-BAB1-721DEA96A589}" type="presParOf" srcId="{35243C40-155A-B34D-BBDF-A78D5AAA007A}" destId="{B67EEA31-D342-3149-B498-F70198326356}" srcOrd="6" destOrd="0" presId="urn:microsoft.com/office/officeart/2005/8/layout/vList2"/>
    <dgm:cxn modelId="{8776A5FA-FF17-2548-A85F-807D902433E3}" type="presParOf" srcId="{35243C40-155A-B34D-BBDF-A78D5AAA007A}" destId="{B4F0A58F-B3F0-2646-9933-0B04EAB3CCDF}" srcOrd="7" destOrd="0" presId="urn:microsoft.com/office/officeart/2005/8/layout/vList2"/>
    <dgm:cxn modelId="{D0D8923D-5688-D548-A2B3-2CAC93767D9D}" type="presParOf" srcId="{35243C40-155A-B34D-BBDF-A78D5AAA007A}" destId="{A35DE0D9-FFD6-BB46-931C-82A7016666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16F40D-0C9F-4D99-BFDF-8E29034B8CC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E522838-248D-4A83-8F1B-5D66D7BCD50A}">
      <dgm:prSet/>
      <dgm:spPr/>
      <dgm:t>
        <a:bodyPr/>
        <a:lstStyle/>
        <a:p>
          <a:r>
            <a:rPr lang="en-US"/>
            <a:t>What is the relationship between my Forgiveness and my Compassion?</a:t>
          </a:r>
        </a:p>
      </dgm:t>
    </dgm:pt>
    <dgm:pt modelId="{BBC5CEA4-B7D9-4B77-8A90-7BCF682B9E28}" type="parTrans" cxnId="{FDDEB43D-02F8-416A-B69E-2020F4F05886}">
      <dgm:prSet/>
      <dgm:spPr/>
      <dgm:t>
        <a:bodyPr/>
        <a:lstStyle/>
        <a:p>
          <a:endParaRPr lang="en-US"/>
        </a:p>
      </dgm:t>
    </dgm:pt>
    <dgm:pt modelId="{A451E965-6543-44B1-8FF1-2D4C3EA77AD7}" type="sibTrans" cxnId="{FDDEB43D-02F8-416A-B69E-2020F4F05886}">
      <dgm:prSet/>
      <dgm:spPr/>
      <dgm:t>
        <a:bodyPr/>
        <a:lstStyle/>
        <a:p>
          <a:endParaRPr lang="en-US"/>
        </a:p>
      </dgm:t>
    </dgm:pt>
    <dgm:pt modelId="{3CE57302-6031-49DA-B5B3-43F553FDD022}">
      <dgm:prSet/>
      <dgm:spPr/>
      <dgm:t>
        <a:bodyPr/>
        <a:lstStyle/>
        <a:p>
          <a:r>
            <a:rPr lang="en-US"/>
            <a:t>Am I more or less likely to be able to truly forgive the one that I have compassion for?</a:t>
          </a:r>
        </a:p>
      </dgm:t>
    </dgm:pt>
    <dgm:pt modelId="{43870652-FD41-484A-A273-B29ABDDCAE90}" type="parTrans" cxnId="{72DD5FEC-22E9-40A2-9C2D-0C92916E4791}">
      <dgm:prSet/>
      <dgm:spPr/>
      <dgm:t>
        <a:bodyPr/>
        <a:lstStyle/>
        <a:p>
          <a:endParaRPr lang="en-US"/>
        </a:p>
      </dgm:t>
    </dgm:pt>
    <dgm:pt modelId="{D31AFB25-AB93-4E23-B665-7332A46386B7}" type="sibTrans" cxnId="{72DD5FEC-22E9-40A2-9C2D-0C92916E4791}">
      <dgm:prSet/>
      <dgm:spPr/>
      <dgm:t>
        <a:bodyPr/>
        <a:lstStyle/>
        <a:p>
          <a:endParaRPr lang="en-US"/>
        </a:p>
      </dgm:t>
    </dgm:pt>
    <dgm:pt modelId="{916D0D9E-4C4C-42D7-A809-DEB6E89DE7C4}">
      <dgm:prSet/>
      <dgm:spPr/>
      <dgm:t>
        <a:bodyPr/>
        <a:lstStyle/>
        <a:p>
          <a:r>
            <a:rPr lang="en-US"/>
            <a:t>How can I recognize my faults without having compassion for others? How can I sincerely seek forgiveness without recognizing my mistakes?</a:t>
          </a:r>
        </a:p>
      </dgm:t>
    </dgm:pt>
    <dgm:pt modelId="{E578C64A-D2F5-4E93-9868-20C609256061}" type="parTrans" cxnId="{0CC6F5F4-966A-412B-AAA9-08B38515FF44}">
      <dgm:prSet/>
      <dgm:spPr/>
      <dgm:t>
        <a:bodyPr/>
        <a:lstStyle/>
        <a:p>
          <a:endParaRPr lang="en-US"/>
        </a:p>
      </dgm:t>
    </dgm:pt>
    <dgm:pt modelId="{417E6013-CF10-445A-8D69-9C0B0D3C8783}" type="sibTrans" cxnId="{0CC6F5F4-966A-412B-AAA9-08B38515FF44}">
      <dgm:prSet/>
      <dgm:spPr/>
      <dgm:t>
        <a:bodyPr/>
        <a:lstStyle/>
        <a:p>
          <a:endParaRPr lang="en-US"/>
        </a:p>
      </dgm:t>
    </dgm:pt>
    <dgm:pt modelId="{4E01FE8F-8A94-457B-96A8-E34379D63C40}">
      <dgm:prSet/>
      <dgm:spPr/>
      <dgm:t>
        <a:bodyPr/>
        <a:lstStyle/>
        <a:p>
          <a:r>
            <a:rPr lang="en-US"/>
            <a:t>How can having compassion on my self help me to seek forgiveness? How can having compassion on myself help me to forgive others? </a:t>
          </a:r>
        </a:p>
      </dgm:t>
    </dgm:pt>
    <dgm:pt modelId="{BA2988F8-7960-439D-BE4A-E1D0E80029FA}" type="parTrans" cxnId="{0D52B71E-1F0B-4433-93DD-CC14A5AB366B}">
      <dgm:prSet/>
      <dgm:spPr/>
      <dgm:t>
        <a:bodyPr/>
        <a:lstStyle/>
        <a:p>
          <a:endParaRPr lang="en-US"/>
        </a:p>
      </dgm:t>
    </dgm:pt>
    <dgm:pt modelId="{ED8C2BAC-8D3D-49C0-AE31-B19B5463C6AE}" type="sibTrans" cxnId="{0D52B71E-1F0B-4433-93DD-CC14A5AB366B}">
      <dgm:prSet/>
      <dgm:spPr/>
      <dgm:t>
        <a:bodyPr/>
        <a:lstStyle/>
        <a:p>
          <a:endParaRPr lang="en-US"/>
        </a:p>
      </dgm:t>
    </dgm:pt>
    <dgm:pt modelId="{4CFE9F94-2E6B-C844-81A0-BD2F7E5F839C}" type="pres">
      <dgm:prSet presAssocID="{0216F40D-0C9F-4D99-BFDF-8E29034B8CCD}" presName="linear" presStyleCnt="0">
        <dgm:presLayoutVars>
          <dgm:animLvl val="lvl"/>
          <dgm:resizeHandles val="exact"/>
        </dgm:presLayoutVars>
      </dgm:prSet>
      <dgm:spPr/>
    </dgm:pt>
    <dgm:pt modelId="{FCE13A8B-5465-294C-AEE2-31893EDDB20E}" type="pres">
      <dgm:prSet presAssocID="{6E522838-248D-4A83-8F1B-5D66D7BCD50A}" presName="parentText" presStyleLbl="node1" presStyleIdx="0" presStyleCnt="4">
        <dgm:presLayoutVars>
          <dgm:chMax val="0"/>
          <dgm:bulletEnabled val="1"/>
        </dgm:presLayoutVars>
      </dgm:prSet>
      <dgm:spPr/>
    </dgm:pt>
    <dgm:pt modelId="{53CA0C58-836E-BD41-8602-B9C8551C257D}" type="pres">
      <dgm:prSet presAssocID="{A451E965-6543-44B1-8FF1-2D4C3EA77AD7}" presName="spacer" presStyleCnt="0"/>
      <dgm:spPr/>
    </dgm:pt>
    <dgm:pt modelId="{84924962-7FAB-234C-8694-4922C04851CD}" type="pres">
      <dgm:prSet presAssocID="{3CE57302-6031-49DA-B5B3-43F553FDD022}" presName="parentText" presStyleLbl="node1" presStyleIdx="1" presStyleCnt="4">
        <dgm:presLayoutVars>
          <dgm:chMax val="0"/>
          <dgm:bulletEnabled val="1"/>
        </dgm:presLayoutVars>
      </dgm:prSet>
      <dgm:spPr/>
    </dgm:pt>
    <dgm:pt modelId="{ACB9B861-B5E1-9C41-B665-09FE44FEF6EE}" type="pres">
      <dgm:prSet presAssocID="{D31AFB25-AB93-4E23-B665-7332A46386B7}" presName="spacer" presStyleCnt="0"/>
      <dgm:spPr/>
    </dgm:pt>
    <dgm:pt modelId="{1737EF4F-5620-144F-80C9-1035E92D9337}" type="pres">
      <dgm:prSet presAssocID="{916D0D9E-4C4C-42D7-A809-DEB6E89DE7C4}" presName="parentText" presStyleLbl="node1" presStyleIdx="2" presStyleCnt="4">
        <dgm:presLayoutVars>
          <dgm:chMax val="0"/>
          <dgm:bulletEnabled val="1"/>
        </dgm:presLayoutVars>
      </dgm:prSet>
      <dgm:spPr/>
    </dgm:pt>
    <dgm:pt modelId="{FCFA9114-58FB-8246-93F0-58EA8BAB3D15}" type="pres">
      <dgm:prSet presAssocID="{417E6013-CF10-445A-8D69-9C0B0D3C8783}" presName="spacer" presStyleCnt="0"/>
      <dgm:spPr/>
    </dgm:pt>
    <dgm:pt modelId="{B06F2339-5C7E-0042-BCAD-DAA07BEA341D}" type="pres">
      <dgm:prSet presAssocID="{4E01FE8F-8A94-457B-96A8-E34379D63C40}" presName="parentText" presStyleLbl="node1" presStyleIdx="3" presStyleCnt="4">
        <dgm:presLayoutVars>
          <dgm:chMax val="0"/>
          <dgm:bulletEnabled val="1"/>
        </dgm:presLayoutVars>
      </dgm:prSet>
      <dgm:spPr/>
    </dgm:pt>
  </dgm:ptLst>
  <dgm:cxnLst>
    <dgm:cxn modelId="{B6EF2300-CB6E-2145-9CFF-9EBD4844C4E0}" type="presOf" srcId="{0216F40D-0C9F-4D99-BFDF-8E29034B8CCD}" destId="{4CFE9F94-2E6B-C844-81A0-BD2F7E5F839C}" srcOrd="0" destOrd="0" presId="urn:microsoft.com/office/officeart/2005/8/layout/vList2"/>
    <dgm:cxn modelId="{0D52B71E-1F0B-4433-93DD-CC14A5AB366B}" srcId="{0216F40D-0C9F-4D99-BFDF-8E29034B8CCD}" destId="{4E01FE8F-8A94-457B-96A8-E34379D63C40}" srcOrd="3" destOrd="0" parTransId="{BA2988F8-7960-439D-BE4A-E1D0E80029FA}" sibTransId="{ED8C2BAC-8D3D-49C0-AE31-B19B5463C6AE}"/>
    <dgm:cxn modelId="{FDDEB43D-02F8-416A-B69E-2020F4F05886}" srcId="{0216F40D-0C9F-4D99-BFDF-8E29034B8CCD}" destId="{6E522838-248D-4A83-8F1B-5D66D7BCD50A}" srcOrd="0" destOrd="0" parTransId="{BBC5CEA4-B7D9-4B77-8A90-7BCF682B9E28}" sibTransId="{A451E965-6543-44B1-8FF1-2D4C3EA77AD7}"/>
    <dgm:cxn modelId="{EF1D568A-CBDB-1F4C-B698-6FC297BAA194}" type="presOf" srcId="{4E01FE8F-8A94-457B-96A8-E34379D63C40}" destId="{B06F2339-5C7E-0042-BCAD-DAA07BEA341D}" srcOrd="0" destOrd="0" presId="urn:microsoft.com/office/officeart/2005/8/layout/vList2"/>
    <dgm:cxn modelId="{70B6359E-4DC8-F040-B808-3C5A7DD830FD}" type="presOf" srcId="{3CE57302-6031-49DA-B5B3-43F553FDD022}" destId="{84924962-7FAB-234C-8694-4922C04851CD}" srcOrd="0" destOrd="0" presId="urn:microsoft.com/office/officeart/2005/8/layout/vList2"/>
    <dgm:cxn modelId="{79BE07AA-3B83-CB47-B274-9B8D7F1A2957}" type="presOf" srcId="{6E522838-248D-4A83-8F1B-5D66D7BCD50A}" destId="{FCE13A8B-5465-294C-AEE2-31893EDDB20E}" srcOrd="0" destOrd="0" presId="urn:microsoft.com/office/officeart/2005/8/layout/vList2"/>
    <dgm:cxn modelId="{89A786BD-9E44-CE4B-A977-7EACCFD88320}" type="presOf" srcId="{916D0D9E-4C4C-42D7-A809-DEB6E89DE7C4}" destId="{1737EF4F-5620-144F-80C9-1035E92D9337}" srcOrd="0" destOrd="0" presId="urn:microsoft.com/office/officeart/2005/8/layout/vList2"/>
    <dgm:cxn modelId="{72DD5FEC-22E9-40A2-9C2D-0C92916E4791}" srcId="{0216F40D-0C9F-4D99-BFDF-8E29034B8CCD}" destId="{3CE57302-6031-49DA-B5B3-43F553FDD022}" srcOrd="1" destOrd="0" parTransId="{43870652-FD41-484A-A273-B29ABDDCAE90}" sibTransId="{D31AFB25-AB93-4E23-B665-7332A46386B7}"/>
    <dgm:cxn modelId="{0CC6F5F4-966A-412B-AAA9-08B38515FF44}" srcId="{0216F40D-0C9F-4D99-BFDF-8E29034B8CCD}" destId="{916D0D9E-4C4C-42D7-A809-DEB6E89DE7C4}" srcOrd="2" destOrd="0" parTransId="{E578C64A-D2F5-4E93-9868-20C609256061}" sibTransId="{417E6013-CF10-445A-8D69-9C0B0D3C8783}"/>
    <dgm:cxn modelId="{C9E608F3-2E6E-A24D-A48B-803C77476A8D}" type="presParOf" srcId="{4CFE9F94-2E6B-C844-81A0-BD2F7E5F839C}" destId="{FCE13A8B-5465-294C-AEE2-31893EDDB20E}" srcOrd="0" destOrd="0" presId="urn:microsoft.com/office/officeart/2005/8/layout/vList2"/>
    <dgm:cxn modelId="{16F3FC1A-DECC-444E-A23B-59A3FAC90FE9}" type="presParOf" srcId="{4CFE9F94-2E6B-C844-81A0-BD2F7E5F839C}" destId="{53CA0C58-836E-BD41-8602-B9C8551C257D}" srcOrd="1" destOrd="0" presId="urn:microsoft.com/office/officeart/2005/8/layout/vList2"/>
    <dgm:cxn modelId="{CEB3FE23-9980-D34B-AC82-C95B02331437}" type="presParOf" srcId="{4CFE9F94-2E6B-C844-81A0-BD2F7E5F839C}" destId="{84924962-7FAB-234C-8694-4922C04851CD}" srcOrd="2" destOrd="0" presId="urn:microsoft.com/office/officeart/2005/8/layout/vList2"/>
    <dgm:cxn modelId="{58345C87-CD01-A14C-9F40-3D35E03DE44E}" type="presParOf" srcId="{4CFE9F94-2E6B-C844-81A0-BD2F7E5F839C}" destId="{ACB9B861-B5E1-9C41-B665-09FE44FEF6EE}" srcOrd="3" destOrd="0" presId="urn:microsoft.com/office/officeart/2005/8/layout/vList2"/>
    <dgm:cxn modelId="{7D690207-0A3E-D843-993B-B76D9C2BBF9F}" type="presParOf" srcId="{4CFE9F94-2E6B-C844-81A0-BD2F7E5F839C}" destId="{1737EF4F-5620-144F-80C9-1035E92D9337}" srcOrd="4" destOrd="0" presId="urn:microsoft.com/office/officeart/2005/8/layout/vList2"/>
    <dgm:cxn modelId="{1BCD7687-51B2-2146-AE5F-F43556BF6D9D}" type="presParOf" srcId="{4CFE9F94-2E6B-C844-81A0-BD2F7E5F839C}" destId="{FCFA9114-58FB-8246-93F0-58EA8BAB3D15}" srcOrd="5" destOrd="0" presId="urn:microsoft.com/office/officeart/2005/8/layout/vList2"/>
    <dgm:cxn modelId="{C40B3DEF-DA5D-E046-ADF4-ACE6DE3F501D}" type="presParOf" srcId="{4CFE9F94-2E6B-C844-81A0-BD2F7E5F839C}" destId="{B06F2339-5C7E-0042-BCAD-DAA07BEA341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2B16-037C-D94F-8EAA-B6DD6548F61B}">
      <dsp:nvSpPr>
        <dsp:cNvPr id="0" name=""/>
        <dsp:cNvSpPr/>
      </dsp:nvSpPr>
      <dsp:spPr>
        <a:xfrm>
          <a:off x="3080" y="537819"/>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What do I understand by ‘Forgiveness?’</a:t>
          </a:r>
        </a:p>
      </dsp:txBody>
      <dsp:txXfrm>
        <a:off x="3080" y="537819"/>
        <a:ext cx="2444055" cy="1466433"/>
      </dsp:txXfrm>
    </dsp:sp>
    <dsp:sp modelId="{28059571-61E3-6345-9138-F115A8A7BB97}">
      <dsp:nvSpPr>
        <dsp:cNvPr id="0" name=""/>
        <dsp:cNvSpPr/>
      </dsp:nvSpPr>
      <dsp:spPr>
        <a:xfrm>
          <a:off x="2691541" y="537819"/>
          <a:ext cx="2444055" cy="1466433"/>
        </a:xfrm>
        <a:prstGeom prst="rect">
          <a:avLst/>
        </a:prstGeom>
        <a:solidFill>
          <a:schemeClr val="accent5">
            <a:hueOff val="2901644"/>
            <a:satOff val="1282"/>
            <a:lumOff val="-1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Am I able to forgive?</a:t>
          </a:r>
        </a:p>
      </dsp:txBody>
      <dsp:txXfrm>
        <a:off x="2691541" y="537819"/>
        <a:ext cx="2444055" cy="1466433"/>
      </dsp:txXfrm>
    </dsp:sp>
    <dsp:sp modelId="{EC954CCE-A7BA-BA43-9C9F-AAF01C6EC667}">
      <dsp:nvSpPr>
        <dsp:cNvPr id="0" name=""/>
        <dsp:cNvSpPr/>
      </dsp:nvSpPr>
      <dsp:spPr>
        <a:xfrm>
          <a:off x="5380002" y="537819"/>
          <a:ext cx="2444055" cy="1466433"/>
        </a:xfrm>
        <a:prstGeom prst="rect">
          <a:avLst/>
        </a:prstGeom>
        <a:solidFill>
          <a:schemeClr val="accent5">
            <a:hueOff val="5803288"/>
            <a:satOff val="2564"/>
            <a:lumOff val="-28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Am I worthy of forgiveness?</a:t>
          </a:r>
        </a:p>
      </dsp:txBody>
      <dsp:txXfrm>
        <a:off x="5380002" y="537819"/>
        <a:ext cx="2444055" cy="1466433"/>
      </dsp:txXfrm>
    </dsp:sp>
    <dsp:sp modelId="{2341D620-CC3F-A54A-A561-E4830F733C4D}">
      <dsp:nvSpPr>
        <dsp:cNvPr id="0" name=""/>
        <dsp:cNvSpPr/>
      </dsp:nvSpPr>
      <dsp:spPr>
        <a:xfrm>
          <a:off x="8068463" y="537819"/>
          <a:ext cx="2444055" cy="1466433"/>
        </a:xfrm>
        <a:prstGeom prst="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How can my forgiveness help to improve my sense of wellbeing?</a:t>
          </a:r>
        </a:p>
      </dsp:txBody>
      <dsp:txXfrm>
        <a:off x="8068463" y="537819"/>
        <a:ext cx="2444055" cy="1466433"/>
      </dsp:txXfrm>
    </dsp:sp>
    <dsp:sp modelId="{58DCECAB-C79B-674E-BB78-6FD6A9C08FCC}">
      <dsp:nvSpPr>
        <dsp:cNvPr id="0" name=""/>
        <dsp:cNvSpPr/>
      </dsp:nvSpPr>
      <dsp:spPr>
        <a:xfrm>
          <a:off x="1347311" y="2248658"/>
          <a:ext cx="2444055" cy="1466433"/>
        </a:xfrm>
        <a:prstGeom prst="rect">
          <a:avLst/>
        </a:prstGeom>
        <a:solidFill>
          <a:schemeClr val="accent5">
            <a:hueOff val="11606576"/>
            <a:satOff val="5128"/>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How can my forgiveness help improve my relationship with my Creator and others?</a:t>
          </a:r>
        </a:p>
      </dsp:txBody>
      <dsp:txXfrm>
        <a:off x="1347311" y="2248658"/>
        <a:ext cx="2444055" cy="1466433"/>
      </dsp:txXfrm>
    </dsp:sp>
    <dsp:sp modelId="{F3330459-AB0C-AA4C-83E9-89ED5D3B54C0}">
      <dsp:nvSpPr>
        <dsp:cNvPr id="0" name=""/>
        <dsp:cNvSpPr/>
      </dsp:nvSpPr>
      <dsp:spPr>
        <a:xfrm>
          <a:off x="4035772" y="2248658"/>
          <a:ext cx="2444055" cy="1466433"/>
        </a:xfrm>
        <a:prstGeom prst="rect">
          <a:avLst/>
        </a:prstGeom>
        <a:solidFill>
          <a:schemeClr val="accent5">
            <a:hueOff val="14508220"/>
            <a:satOff val="6410"/>
            <a:lumOff val="-7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can help me become more forgiving and worthy of forgiveness? </a:t>
          </a:r>
        </a:p>
      </dsp:txBody>
      <dsp:txXfrm>
        <a:off x="4035772" y="2248658"/>
        <a:ext cx="2444055" cy="1466433"/>
      </dsp:txXfrm>
    </dsp:sp>
    <dsp:sp modelId="{4BBB218B-E348-8448-8F60-4548DD333300}">
      <dsp:nvSpPr>
        <dsp:cNvPr id="0" name=""/>
        <dsp:cNvSpPr/>
      </dsp:nvSpPr>
      <dsp:spPr>
        <a:xfrm>
          <a:off x="6724233" y="2248658"/>
          <a:ext cx="2444055" cy="1466433"/>
        </a:xfrm>
        <a:prstGeom prst="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How does my envy, lust, greed, sloth, ego and anger affect my ability to forgive and be forgiven?</a:t>
          </a:r>
        </a:p>
      </dsp:txBody>
      <dsp:txXfrm>
        <a:off x="6724233" y="2248658"/>
        <a:ext cx="2444055" cy="1466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CD78C-8529-9642-BE03-B945C33B9CA6}">
      <dsp:nvSpPr>
        <dsp:cNvPr id="0" name=""/>
        <dsp:cNvSpPr/>
      </dsp:nvSpPr>
      <dsp:spPr>
        <a:xfrm>
          <a:off x="0" y="285533"/>
          <a:ext cx="6900512" cy="7795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How can I truly forgive without seeking Peace? How can I truly seek Peace without forgiveness?</a:t>
          </a:r>
        </a:p>
      </dsp:txBody>
      <dsp:txXfrm>
        <a:off x="38053" y="323586"/>
        <a:ext cx="6824406" cy="703406"/>
      </dsp:txXfrm>
    </dsp:sp>
    <dsp:sp modelId="{5A20EA4A-01FE-3741-925D-4CC4D2B8122F}">
      <dsp:nvSpPr>
        <dsp:cNvPr id="0" name=""/>
        <dsp:cNvSpPr/>
      </dsp:nvSpPr>
      <dsp:spPr>
        <a:xfrm>
          <a:off x="0" y="1122645"/>
          <a:ext cx="6900512" cy="779512"/>
        </a:xfrm>
        <a:prstGeom prst="roundRect">
          <a:avLst/>
        </a:prstGeom>
        <a:solidFill>
          <a:schemeClr val="accent2">
            <a:hueOff val="-489910"/>
            <a:satOff val="-2263"/>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Am I more or less likely to forgive the one that I want to make peace with?</a:t>
          </a:r>
        </a:p>
      </dsp:txBody>
      <dsp:txXfrm>
        <a:off x="38053" y="1160698"/>
        <a:ext cx="6824406" cy="703406"/>
      </dsp:txXfrm>
    </dsp:sp>
    <dsp:sp modelId="{36E50786-8AEC-E64D-B349-11D193650928}">
      <dsp:nvSpPr>
        <dsp:cNvPr id="0" name=""/>
        <dsp:cNvSpPr/>
      </dsp:nvSpPr>
      <dsp:spPr>
        <a:xfrm>
          <a:off x="0" y="1959758"/>
          <a:ext cx="6900512" cy="779512"/>
        </a:xfrm>
        <a:prstGeom prst="roundRect">
          <a:avLst/>
        </a:prstGeom>
        <a:solidFill>
          <a:schemeClr val="accent2">
            <a:hueOff val="-979820"/>
            <a:satOff val="-4526"/>
            <a:lumOff val="-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Am I more or less likely to seek forgiveness from the One that I want to seek Peace from?</a:t>
          </a:r>
        </a:p>
      </dsp:txBody>
      <dsp:txXfrm>
        <a:off x="38053" y="1997811"/>
        <a:ext cx="6824406" cy="703406"/>
      </dsp:txXfrm>
    </dsp:sp>
    <dsp:sp modelId="{D587C1C8-A1E9-8F4B-9E8F-DCE4B91B8932}">
      <dsp:nvSpPr>
        <dsp:cNvPr id="0" name=""/>
        <dsp:cNvSpPr/>
      </dsp:nvSpPr>
      <dsp:spPr>
        <a:xfrm>
          <a:off x="0" y="2796870"/>
          <a:ext cx="6900512" cy="779512"/>
        </a:xfrm>
        <a:prstGeom prst="roundRect">
          <a:avLst/>
        </a:prstGeom>
        <a:solidFill>
          <a:schemeClr val="accent2">
            <a:hueOff val="-1469730"/>
            <a:satOff val="-6788"/>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How can my seeking of Peace help me to become more forgiving?</a:t>
          </a:r>
        </a:p>
      </dsp:txBody>
      <dsp:txXfrm>
        <a:off x="38053" y="2834923"/>
        <a:ext cx="6824406" cy="703406"/>
      </dsp:txXfrm>
    </dsp:sp>
    <dsp:sp modelId="{6E69B308-4A52-4545-8026-62AED708E52A}">
      <dsp:nvSpPr>
        <dsp:cNvPr id="0" name=""/>
        <dsp:cNvSpPr/>
      </dsp:nvSpPr>
      <dsp:spPr>
        <a:xfrm>
          <a:off x="0" y="3633983"/>
          <a:ext cx="6900512" cy="779512"/>
        </a:xfrm>
        <a:prstGeom prst="roundRect">
          <a:avLst/>
        </a:prstGeom>
        <a:solidFill>
          <a:schemeClr val="accent2">
            <a:hueOff val="-1959640"/>
            <a:satOff val="-9051"/>
            <a:lumOff val="-1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How can my ability to forgive help me to attain inner Peace? How can it help me to let go of my resentment for the negative events in my life and free me from my anxieties and low mood which weighs me down?</a:t>
          </a:r>
        </a:p>
      </dsp:txBody>
      <dsp:txXfrm>
        <a:off x="38053" y="3672036"/>
        <a:ext cx="6824406" cy="703406"/>
      </dsp:txXfrm>
    </dsp:sp>
    <dsp:sp modelId="{39B61C14-7640-464C-803C-CE4564D1ED00}">
      <dsp:nvSpPr>
        <dsp:cNvPr id="0" name=""/>
        <dsp:cNvSpPr/>
      </dsp:nvSpPr>
      <dsp:spPr>
        <a:xfrm>
          <a:off x="0" y="4471095"/>
          <a:ext cx="6900512" cy="779512"/>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How can my seeking of Peace help me to seek forgiveness from the Source of Peace/ Source of my Existence/Origin of my Soul?</a:t>
          </a:r>
        </a:p>
      </dsp:txBody>
      <dsp:txXfrm>
        <a:off x="38053" y="4509148"/>
        <a:ext cx="6824406" cy="703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03928-8846-B04B-B90D-4E45D16AFB7B}">
      <dsp:nvSpPr>
        <dsp:cNvPr id="0" name=""/>
        <dsp:cNvSpPr/>
      </dsp:nvSpPr>
      <dsp:spPr>
        <a:xfrm>
          <a:off x="0" y="12031"/>
          <a:ext cx="6900512" cy="7405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is the relationship between my Forgiveness and my Discipline?</a:t>
          </a:r>
        </a:p>
      </dsp:txBody>
      <dsp:txXfrm>
        <a:off x="36150" y="48181"/>
        <a:ext cx="6828212" cy="668236"/>
      </dsp:txXfrm>
    </dsp:sp>
    <dsp:sp modelId="{86C3994F-3D30-594B-94C9-8FCEFB992168}">
      <dsp:nvSpPr>
        <dsp:cNvPr id="0" name=""/>
        <dsp:cNvSpPr/>
      </dsp:nvSpPr>
      <dsp:spPr>
        <a:xfrm>
          <a:off x="0" y="807288"/>
          <a:ext cx="6900512" cy="740536"/>
        </a:xfrm>
        <a:prstGeom prst="roundRect">
          <a:avLst/>
        </a:prstGeom>
        <a:solidFill>
          <a:schemeClr val="accent5">
            <a:hueOff val="2901644"/>
            <a:satOff val="1282"/>
            <a:lumOff val="-1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can my discipline help me to become more forgiving? How can my forgiveness help me to become more disciplined?</a:t>
          </a:r>
        </a:p>
      </dsp:txBody>
      <dsp:txXfrm>
        <a:off x="36150" y="843438"/>
        <a:ext cx="6828212" cy="668236"/>
      </dsp:txXfrm>
    </dsp:sp>
    <dsp:sp modelId="{435ECAA3-050A-D543-B53C-2E42E58D829B}">
      <dsp:nvSpPr>
        <dsp:cNvPr id="0" name=""/>
        <dsp:cNvSpPr/>
      </dsp:nvSpPr>
      <dsp:spPr>
        <a:xfrm>
          <a:off x="0" y="1602545"/>
          <a:ext cx="6900512" cy="740536"/>
        </a:xfrm>
        <a:prstGeom prst="roundRect">
          <a:avLst/>
        </a:prstGeom>
        <a:solidFill>
          <a:schemeClr val="accent5">
            <a:hueOff val="5803288"/>
            <a:satOff val="2564"/>
            <a:lumOff val="-28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 I find it more or less easy to forgive others when I am disciplined in my own life?</a:t>
          </a:r>
        </a:p>
      </dsp:txBody>
      <dsp:txXfrm>
        <a:off x="36150" y="1638695"/>
        <a:ext cx="6828212" cy="668236"/>
      </dsp:txXfrm>
    </dsp:sp>
    <dsp:sp modelId="{7CEFACF5-6AC1-2A48-B9CE-58DF566B8A21}">
      <dsp:nvSpPr>
        <dsp:cNvPr id="0" name=""/>
        <dsp:cNvSpPr/>
      </dsp:nvSpPr>
      <dsp:spPr>
        <a:xfrm>
          <a:off x="0" y="2397802"/>
          <a:ext cx="6900512" cy="740536"/>
        </a:xfrm>
        <a:prstGeom prst="round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can discipline in regular meditation/ prayer and acts of charity help me to become more forgiving and in repentance?</a:t>
          </a:r>
        </a:p>
      </dsp:txBody>
      <dsp:txXfrm>
        <a:off x="36150" y="2433952"/>
        <a:ext cx="6828212" cy="668236"/>
      </dsp:txXfrm>
    </dsp:sp>
    <dsp:sp modelId="{EDF9787A-B8DA-1B4E-8323-5DD48AE647CD}">
      <dsp:nvSpPr>
        <dsp:cNvPr id="0" name=""/>
        <dsp:cNvSpPr/>
      </dsp:nvSpPr>
      <dsp:spPr>
        <a:xfrm>
          <a:off x="0" y="3193058"/>
          <a:ext cx="6900512" cy="740536"/>
        </a:xfrm>
        <a:prstGeom prst="roundRect">
          <a:avLst/>
        </a:prstGeom>
        <a:solidFill>
          <a:schemeClr val="accent5">
            <a:hueOff val="11606576"/>
            <a:satOff val="5128"/>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can discipline and routine help me to take more responsibility of my life, be more forgiiving and mend my ways after repentance? </a:t>
          </a:r>
        </a:p>
      </dsp:txBody>
      <dsp:txXfrm>
        <a:off x="36150" y="3229208"/>
        <a:ext cx="6828212" cy="668236"/>
      </dsp:txXfrm>
    </dsp:sp>
    <dsp:sp modelId="{C4056665-0822-FD41-87F7-70AC9C523C3C}">
      <dsp:nvSpPr>
        <dsp:cNvPr id="0" name=""/>
        <dsp:cNvSpPr/>
      </dsp:nvSpPr>
      <dsp:spPr>
        <a:xfrm>
          <a:off x="0" y="3988315"/>
          <a:ext cx="6900512" cy="740536"/>
        </a:xfrm>
        <a:prstGeom prst="roundRect">
          <a:avLst/>
        </a:prstGeom>
        <a:solidFill>
          <a:schemeClr val="accent5">
            <a:hueOff val="14508220"/>
            <a:satOff val="6410"/>
            <a:lumOff val="-7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Am I able to become more disciplined in offering my forgiveness to others? </a:t>
          </a:r>
        </a:p>
      </dsp:txBody>
      <dsp:txXfrm>
        <a:off x="36150" y="4024465"/>
        <a:ext cx="6828212" cy="668236"/>
      </dsp:txXfrm>
    </dsp:sp>
    <dsp:sp modelId="{4FBF61B5-0E0F-A942-8F65-1845B1C67BFD}">
      <dsp:nvSpPr>
        <dsp:cNvPr id="0" name=""/>
        <dsp:cNvSpPr/>
      </dsp:nvSpPr>
      <dsp:spPr>
        <a:xfrm>
          <a:off x="0" y="4783572"/>
          <a:ext cx="6900512" cy="740536"/>
        </a:xfrm>
        <a:prstGeom prst="round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can discipline in regular self reflection help me?</a:t>
          </a:r>
        </a:p>
      </dsp:txBody>
      <dsp:txXfrm>
        <a:off x="36150" y="4819722"/>
        <a:ext cx="6828212" cy="6682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F7F6-D525-8448-B092-B0D60D7B18E7}">
      <dsp:nvSpPr>
        <dsp:cNvPr id="0" name=""/>
        <dsp:cNvSpPr/>
      </dsp:nvSpPr>
      <dsp:spPr>
        <a:xfrm>
          <a:off x="682185" y="0"/>
          <a:ext cx="5536141" cy="5536141"/>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842D9-6259-A24A-9899-C5B87E54AAF8}">
      <dsp:nvSpPr>
        <dsp:cNvPr id="0" name=""/>
        <dsp:cNvSpPr/>
      </dsp:nvSpPr>
      <dsp:spPr>
        <a:xfrm>
          <a:off x="1208118" y="525933"/>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What is the relationship between my Justice and my Forgiveness?</a:t>
          </a:r>
        </a:p>
      </dsp:txBody>
      <dsp:txXfrm>
        <a:off x="1313516" y="631331"/>
        <a:ext cx="1948298" cy="1948298"/>
      </dsp:txXfrm>
    </dsp:sp>
    <dsp:sp modelId="{5F05948A-B75F-444D-80DB-325B57099363}">
      <dsp:nvSpPr>
        <dsp:cNvPr id="0" name=""/>
        <dsp:cNvSpPr/>
      </dsp:nvSpPr>
      <dsp:spPr>
        <a:xfrm>
          <a:off x="3533298" y="525933"/>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How can Justice exist without forgiveness? How can my forgiveness be my forgiveness without my Justice?</a:t>
          </a:r>
        </a:p>
      </dsp:txBody>
      <dsp:txXfrm>
        <a:off x="3638696" y="631331"/>
        <a:ext cx="1948298" cy="1948298"/>
      </dsp:txXfrm>
    </dsp:sp>
    <dsp:sp modelId="{9F104D11-2613-2945-B1EE-18EA62A363DC}">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How can my forgiveness help me become less judgemental in order to seek true Justice?</a:t>
          </a:r>
        </a:p>
      </dsp:txBody>
      <dsp:txXfrm>
        <a:off x="1313516" y="2956510"/>
        <a:ext cx="1948298" cy="1948298"/>
      </dsp:txXfrm>
    </dsp:sp>
    <dsp:sp modelId="{D9CE261B-D080-FC41-B1C2-A32160B8DB84}">
      <dsp:nvSpPr>
        <dsp:cNvPr id="0" name=""/>
        <dsp:cNvSpPr/>
      </dsp:nvSpPr>
      <dsp:spPr>
        <a:xfrm>
          <a:off x="353329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How can Justice help me to better understand my own mistakes in order that I can seek forgiveness?</a:t>
          </a:r>
        </a:p>
      </dsp:txBody>
      <dsp:txXfrm>
        <a:off x="3638696" y="2956510"/>
        <a:ext cx="1948298" cy="19482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ECAA0-B8B6-8D4B-A2B3-B00D3F88144D}">
      <dsp:nvSpPr>
        <dsp:cNvPr id="0" name=""/>
        <dsp:cNvSpPr/>
      </dsp:nvSpPr>
      <dsp:spPr>
        <a:xfrm>
          <a:off x="916098" y="2935"/>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is the relationship between my Forgiveness and my Kindness?</a:t>
          </a:r>
        </a:p>
      </dsp:txBody>
      <dsp:txXfrm>
        <a:off x="916098" y="2935"/>
        <a:ext cx="2009505" cy="1205703"/>
      </dsp:txXfrm>
    </dsp:sp>
    <dsp:sp modelId="{EEDA005C-823F-B94A-AA65-C42963510E2C}">
      <dsp:nvSpPr>
        <dsp:cNvPr id="0" name=""/>
        <dsp:cNvSpPr/>
      </dsp:nvSpPr>
      <dsp:spPr>
        <a:xfrm>
          <a:off x="3126554" y="2935"/>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is forgiveness if not an act of kindness? What is kindness without forgiveness?</a:t>
          </a:r>
        </a:p>
      </dsp:txBody>
      <dsp:txXfrm>
        <a:off x="3126554" y="2935"/>
        <a:ext cx="2009505" cy="1205703"/>
      </dsp:txXfrm>
    </dsp:sp>
    <dsp:sp modelId="{56954DB2-9F9B-184C-A762-91DFFC37032A}">
      <dsp:nvSpPr>
        <dsp:cNvPr id="0" name=""/>
        <dsp:cNvSpPr/>
      </dsp:nvSpPr>
      <dsp:spPr>
        <a:xfrm>
          <a:off x="916098" y="1409589"/>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can my kindness help[ me to become more forgiving?</a:t>
          </a:r>
        </a:p>
      </dsp:txBody>
      <dsp:txXfrm>
        <a:off x="916098" y="1409589"/>
        <a:ext cx="2009505" cy="1205703"/>
      </dsp:txXfrm>
    </dsp:sp>
    <dsp:sp modelId="{5665E689-795D-1F4E-9629-1279D2138263}">
      <dsp:nvSpPr>
        <dsp:cNvPr id="0" name=""/>
        <dsp:cNvSpPr/>
      </dsp:nvSpPr>
      <dsp:spPr>
        <a:xfrm>
          <a:off x="3126554" y="1409589"/>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can my forgiveness help me to become more kind?</a:t>
          </a:r>
        </a:p>
      </dsp:txBody>
      <dsp:txXfrm>
        <a:off x="3126554" y="1409589"/>
        <a:ext cx="2009505" cy="1205703"/>
      </dsp:txXfrm>
    </dsp:sp>
    <dsp:sp modelId="{66752AF0-BC0E-5342-A857-D82A6D891055}">
      <dsp:nvSpPr>
        <dsp:cNvPr id="0" name=""/>
        <dsp:cNvSpPr/>
      </dsp:nvSpPr>
      <dsp:spPr>
        <a:xfrm>
          <a:off x="916098" y="2816243"/>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Am I more or less likely to be kind to the one that I truly forgive?</a:t>
          </a:r>
        </a:p>
      </dsp:txBody>
      <dsp:txXfrm>
        <a:off x="916098" y="2816243"/>
        <a:ext cx="2009505" cy="1205703"/>
      </dsp:txXfrm>
    </dsp:sp>
    <dsp:sp modelId="{F847765A-5D02-A644-91B7-C7809CBDB6DB}">
      <dsp:nvSpPr>
        <dsp:cNvPr id="0" name=""/>
        <dsp:cNvSpPr/>
      </dsp:nvSpPr>
      <dsp:spPr>
        <a:xfrm>
          <a:off x="3126554" y="2816243"/>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Am I more or less likely to forgive the one that I shows me kindness?</a:t>
          </a:r>
        </a:p>
      </dsp:txBody>
      <dsp:txXfrm>
        <a:off x="3126554" y="2816243"/>
        <a:ext cx="2009505" cy="1205703"/>
      </dsp:txXfrm>
    </dsp:sp>
    <dsp:sp modelId="{AA9CB1A3-E451-524C-93D2-183C70778EFE}">
      <dsp:nvSpPr>
        <dsp:cNvPr id="0" name=""/>
        <dsp:cNvSpPr/>
      </dsp:nvSpPr>
      <dsp:spPr>
        <a:xfrm>
          <a:off x="916098" y="4222897"/>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 I feel more or less worthy of forgiveness when I show kindness to others?</a:t>
          </a:r>
        </a:p>
      </dsp:txBody>
      <dsp:txXfrm>
        <a:off x="916098" y="4222897"/>
        <a:ext cx="2009505" cy="1205703"/>
      </dsp:txXfrm>
    </dsp:sp>
    <dsp:sp modelId="{497A7381-A20E-6D49-9C17-8EC5702C1DAA}">
      <dsp:nvSpPr>
        <dsp:cNvPr id="0" name=""/>
        <dsp:cNvSpPr/>
      </dsp:nvSpPr>
      <dsp:spPr>
        <a:xfrm>
          <a:off x="3126554" y="4222897"/>
          <a:ext cx="2009505" cy="12057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can kindness help me to feel more able to seek forgiveness from my Source of Kindness and Forgiveness?</a:t>
          </a:r>
        </a:p>
      </dsp:txBody>
      <dsp:txXfrm>
        <a:off x="3126554" y="4222897"/>
        <a:ext cx="2009505" cy="12057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31101-CD2A-5A4B-B18D-D37A21BC0967}">
      <dsp:nvSpPr>
        <dsp:cNvPr id="0" name=""/>
        <dsp:cNvSpPr/>
      </dsp:nvSpPr>
      <dsp:spPr>
        <a:xfrm>
          <a:off x="682185" y="0"/>
          <a:ext cx="5536141" cy="5536141"/>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BFDFD-131D-CD46-9512-CC37B481637D}">
      <dsp:nvSpPr>
        <dsp:cNvPr id="0" name=""/>
        <dsp:cNvSpPr/>
      </dsp:nvSpPr>
      <dsp:spPr>
        <a:xfrm>
          <a:off x="1208118" y="525933"/>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How does gossiping and slander affect my ability to forgive others and seek their forgiveness?</a:t>
          </a:r>
        </a:p>
      </dsp:txBody>
      <dsp:txXfrm>
        <a:off x="1313516" y="631331"/>
        <a:ext cx="1948298" cy="1948298"/>
      </dsp:txXfrm>
    </dsp:sp>
    <dsp:sp modelId="{D423BED7-1203-954A-8E1E-7CAE84E8F80B}">
      <dsp:nvSpPr>
        <dsp:cNvPr id="0" name=""/>
        <dsp:cNvSpPr/>
      </dsp:nvSpPr>
      <dsp:spPr>
        <a:xfrm>
          <a:off x="3533298" y="525933"/>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How do intoxicants and addictions prevent me from becoming more able to forgive and repent/mend my ways?</a:t>
          </a:r>
        </a:p>
      </dsp:txBody>
      <dsp:txXfrm>
        <a:off x="3638696" y="631331"/>
        <a:ext cx="1948298" cy="1948298"/>
      </dsp:txXfrm>
    </dsp:sp>
    <dsp:sp modelId="{67FAEEA2-05A2-E342-8D9A-2AAC6DD47A85}">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How does gambling prevent me from taking responsibility of my life and putting more effort into my life purpose?</a:t>
          </a:r>
        </a:p>
      </dsp:txBody>
      <dsp:txXfrm>
        <a:off x="1313516" y="2956510"/>
        <a:ext cx="1948298" cy="1948298"/>
      </dsp:txXfrm>
    </dsp:sp>
    <dsp:sp modelId="{5BF619FB-7406-3046-B3CB-CC65FB0B3E93}">
      <dsp:nvSpPr>
        <dsp:cNvPr id="0" name=""/>
        <dsp:cNvSpPr/>
      </dsp:nvSpPr>
      <dsp:spPr>
        <a:xfrm>
          <a:off x="353329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How does seeking decision through divining arrows/horoscopes etc prevent me from taking responsibility of my Forgiveness?</a:t>
          </a:r>
        </a:p>
      </dsp:txBody>
      <dsp:txXfrm>
        <a:off x="3638696" y="2956510"/>
        <a:ext cx="1948298" cy="19482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3C21E-ABBF-0741-AB32-640E09FEBEF1}">
      <dsp:nvSpPr>
        <dsp:cNvPr id="0" name=""/>
        <dsp:cNvSpPr/>
      </dsp:nvSpPr>
      <dsp:spPr>
        <a:xfrm>
          <a:off x="1176867" y="286"/>
          <a:ext cx="2675667" cy="16054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seek forgiveness for my sins and for the sins of others?</a:t>
          </a:r>
        </a:p>
      </dsp:txBody>
      <dsp:txXfrm>
        <a:off x="1176867" y="286"/>
        <a:ext cx="2675667" cy="1605400"/>
      </dsp:txXfrm>
    </dsp:sp>
    <dsp:sp modelId="{978E7C48-6113-D147-AEAE-52265E3A6C08}">
      <dsp:nvSpPr>
        <dsp:cNvPr id="0" name=""/>
        <dsp:cNvSpPr/>
      </dsp:nvSpPr>
      <dsp:spPr>
        <a:xfrm>
          <a:off x="4120100" y="286"/>
          <a:ext cx="2675667" cy="16054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Self-Reflect- and seek to better know myself and my Life Purpose?</a:t>
          </a:r>
        </a:p>
      </dsp:txBody>
      <dsp:txXfrm>
        <a:off x="4120100" y="286"/>
        <a:ext cx="2675667" cy="1605400"/>
      </dsp:txXfrm>
    </dsp:sp>
    <dsp:sp modelId="{F02556B9-CD62-D349-B3F0-42367A3B7029}">
      <dsp:nvSpPr>
        <dsp:cNvPr id="0" name=""/>
        <dsp:cNvSpPr/>
      </dsp:nvSpPr>
      <dsp:spPr>
        <a:xfrm>
          <a:off x="7063334" y="286"/>
          <a:ext cx="2675667" cy="16054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seek help and strength in my journey to becoming more forgiving?</a:t>
          </a:r>
        </a:p>
      </dsp:txBody>
      <dsp:txXfrm>
        <a:off x="7063334" y="286"/>
        <a:ext cx="2675667" cy="1605400"/>
      </dsp:txXfrm>
    </dsp:sp>
    <dsp:sp modelId="{142634E1-5F08-B04E-B8E1-2A006B1EDE12}">
      <dsp:nvSpPr>
        <dsp:cNvPr id="0" name=""/>
        <dsp:cNvSpPr/>
      </dsp:nvSpPr>
      <dsp:spPr>
        <a:xfrm>
          <a:off x="2648484" y="1873253"/>
          <a:ext cx="2675667" cy="16054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improve my Relationship with my Creator/Source of My Forgiveness?</a:t>
          </a:r>
        </a:p>
      </dsp:txBody>
      <dsp:txXfrm>
        <a:off x="2648484" y="1873253"/>
        <a:ext cx="2675667" cy="1605400"/>
      </dsp:txXfrm>
    </dsp:sp>
    <dsp:sp modelId="{08A551DB-26B8-9E43-BE2E-757A52403758}">
      <dsp:nvSpPr>
        <dsp:cNvPr id="0" name=""/>
        <dsp:cNvSpPr/>
      </dsp:nvSpPr>
      <dsp:spPr>
        <a:xfrm>
          <a:off x="5591717" y="1873253"/>
          <a:ext cx="2675667" cy="16054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help me become a vessel of Forgiveness?</a:t>
          </a:r>
        </a:p>
      </dsp:txBody>
      <dsp:txXfrm>
        <a:off x="5591717" y="1873253"/>
        <a:ext cx="2675667" cy="1605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E628A-D9FD-C645-8287-7973A2822290}">
      <dsp:nvSpPr>
        <dsp:cNvPr id="0" name=""/>
        <dsp:cNvSpPr/>
      </dsp:nvSpPr>
      <dsp:spPr>
        <a:xfrm>
          <a:off x="1092652" y="673834"/>
          <a:ext cx="873056"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6A9A8-B98E-9346-90A2-D2F7F861E306}">
      <dsp:nvSpPr>
        <dsp:cNvPr id="0" name=""/>
        <dsp:cNvSpPr/>
      </dsp:nvSpPr>
      <dsp:spPr>
        <a:xfrm>
          <a:off x="2018092" y="600533"/>
          <a:ext cx="100401" cy="188579"/>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B79431-8937-6F40-9A0C-5B129228FE8C}">
      <dsp:nvSpPr>
        <dsp:cNvPr id="0" name=""/>
        <dsp:cNvSpPr/>
      </dsp:nvSpPr>
      <dsp:spPr>
        <a:xfrm>
          <a:off x="542487" y="232836"/>
          <a:ext cx="882067" cy="88206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29" tIns="34229" rIns="34229" bIns="34229"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71663" y="362012"/>
        <a:ext cx="623715" cy="623715"/>
      </dsp:txXfrm>
    </dsp:sp>
    <dsp:sp modelId="{01E8829C-C4CA-044B-A8E5-50A9F934E2B4}">
      <dsp:nvSpPr>
        <dsp:cNvPr id="0" name=""/>
        <dsp:cNvSpPr/>
      </dsp:nvSpPr>
      <dsp:spPr>
        <a:xfrm>
          <a:off x="1332" y="1280503"/>
          <a:ext cx="1964376"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952" tIns="165100" rIns="154952" bIns="165100" numCol="1" spcCol="1270" anchor="t" anchorCtr="0">
          <a:noAutofit/>
        </a:bodyPr>
        <a:lstStyle/>
        <a:p>
          <a:pPr marL="0" lvl="0" indent="0" algn="l" defTabSz="488950">
            <a:lnSpc>
              <a:spcPct val="90000"/>
            </a:lnSpc>
            <a:spcBef>
              <a:spcPct val="0"/>
            </a:spcBef>
            <a:spcAft>
              <a:spcPct val="35000"/>
            </a:spcAft>
            <a:buNone/>
          </a:pPr>
          <a:r>
            <a:rPr lang="en-US" sz="1100" kern="1200"/>
            <a:t>To help me work more easily and joyously on my kindness/ my peace/ my compassion/my empathy/my love/my gratitude/my respect/my humility/my courage/my faith/my honesty/integrity, my gratitude in order to help my Forgiveness?</a:t>
          </a:r>
        </a:p>
      </dsp:txBody>
      <dsp:txXfrm>
        <a:off x="1332" y="1673378"/>
        <a:ext cx="1964376" cy="1572725"/>
      </dsp:txXfrm>
    </dsp:sp>
    <dsp:sp modelId="{339E022D-A2CF-3142-B76C-C15E7F1DF7AC}">
      <dsp:nvSpPr>
        <dsp:cNvPr id="0" name=""/>
        <dsp:cNvSpPr/>
      </dsp:nvSpPr>
      <dsp:spPr>
        <a:xfrm>
          <a:off x="2183973" y="673834"/>
          <a:ext cx="1964376"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346C7-26A0-2C45-BD4C-387F79E4AD77}">
      <dsp:nvSpPr>
        <dsp:cNvPr id="0" name=""/>
        <dsp:cNvSpPr/>
      </dsp:nvSpPr>
      <dsp:spPr>
        <a:xfrm>
          <a:off x="4200733" y="600533"/>
          <a:ext cx="100401" cy="188580"/>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A881F-EB8F-2C4F-972F-03CADE742BAC}">
      <dsp:nvSpPr>
        <dsp:cNvPr id="0" name=""/>
        <dsp:cNvSpPr/>
      </dsp:nvSpPr>
      <dsp:spPr>
        <a:xfrm>
          <a:off x="2725127" y="232836"/>
          <a:ext cx="882067" cy="88206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29" tIns="34229" rIns="34229" bIns="34229"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854303" y="362012"/>
        <a:ext cx="623715" cy="623715"/>
      </dsp:txXfrm>
    </dsp:sp>
    <dsp:sp modelId="{87CE3804-F0B8-774D-82CC-E31F0815BF3C}">
      <dsp:nvSpPr>
        <dsp:cNvPr id="0" name=""/>
        <dsp:cNvSpPr/>
      </dsp:nvSpPr>
      <dsp:spPr>
        <a:xfrm>
          <a:off x="2183973" y="1280503"/>
          <a:ext cx="1964376"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952" tIns="165100" rIns="154952" bIns="165100" numCol="1" spcCol="1270" anchor="t" anchorCtr="0">
          <a:noAutofit/>
        </a:bodyPr>
        <a:lstStyle/>
        <a:p>
          <a:pPr marL="0" lvl="0" indent="0" algn="l" defTabSz="488950">
            <a:lnSpc>
              <a:spcPct val="90000"/>
            </a:lnSpc>
            <a:spcBef>
              <a:spcPct val="0"/>
            </a:spcBef>
            <a:spcAft>
              <a:spcPct val="35000"/>
            </a:spcAft>
            <a:buNone/>
          </a:pPr>
          <a:r>
            <a:rPr lang="en-US" sz="1100" kern="1200"/>
            <a:t>To help me feel more able and worthy of giving and receiving forgiveness?</a:t>
          </a:r>
        </a:p>
      </dsp:txBody>
      <dsp:txXfrm>
        <a:off x="2183973" y="1673378"/>
        <a:ext cx="1964376" cy="1572725"/>
      </dsp:txXfrm>
    </dsp:sp>
    <dsp:sp modelId="{BD773619-EE86-ED4D-AC96-0F59CD71567F}">
      <dsp:nvSpPr>
        <dsp:cNvPr id="0" name=""/>
        <dsp:cNvSpPr/>
      </dsp:nvSpPr>
      <dsp:spPr>
        <a:xfrm>
          <a:off x="4366614" y="673834"/>
          <a:ext cx="1964376"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462FAF-D4A5-4546-8CCB-5CD037C640A3}">
      <dsp:nvSpPr>
        <dsp:cNvPr id="0" name=""/>
        <dsp:cNvSpPr/>
      </dsp:nvSpPr>
      <dsp:spPr>
        <a:xfrm>
          <a:off x="6383374" y="600533"/>
          <a:ext cx="100401" cy="188580"/>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1836D-EB9A-C145-90B6-8B0AB61C895F}">
      <dsp:nvSpPr>
        <dsp:cNvPr id="0" name=""/>
        <dsp:cNvSpPr/>
      </dsp:nvSpPr>
      <dsp:spPr>
        <a:xfrm>
          <a:off x="4907768" y="232836"/>
          <a:ext cx="882067" cy="88206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29" tIns="34229" rIns="34229" bIns="34229"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036944" y="362012"/>
        <a:ext cx="623715" cy="623715"/>
      </dsp:txXfrm>
    </dsp:sp>
    <dsp:sp modelId="{D72C0270-EDAB-734D-B539-E8FF95F00F68}">
      <dsp:nvSpPr>
        <dsp:cNvPr id="0" name=""/>
        <dsp:cNvSpPr/>
      </dsp:nvSpPr>
      <dsp:spPr>
        <a:xfrm>
          <a:off x="4366614" y="1280503"/>
          <a:ext cx="1964376"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952" tIns="165100" rIns="154952" bIns="165100" numCol="1" spcCol="1270" anchor="t" anchorCtr="0">
          <a:noAutofit/>
        </a:bodyPr>
        <a:lstStyle/>
        <a:p>
          <a:pPr marL="0" lvl="0" indent="0" algn="l" defTabSz="488950">
            <a:lnSpc>
              <a:spcPct val="90000"/>
            </a:lnSpc>
            <a:spcBef>
              <a:spcPct val="0"/>
            </a:spcBef>
            <a:spcAft>
              <a:spcPct val="35000"/>
            </a:spcAft>
            <a:buNone/>
          </a:pPr>
          <a:r>
            <a:rPr lang="en-US" sz="1100" kern="1200"/>
            <a:t>To help purify the stains on my soul from the sins that I know were not done out of ignorance- and those that I have not sincerely repented from?</a:t>
          </a:r>
        </a:p>
      </dsp:txBody>
      <dsp:txXfrm>
        <a:off x="4366614" y="1673378"/>
        <a:ext cx="1964376" cy="1572725"/>
      </dsp:txXfrm>
    </dsp:sp>
    <dsp:sp modelId="{498F8F36-0FA6-9443-B467-1E68A637398B}">
      <dsp:nvSpPr>
        <dsp:cNvPr id="0" name=""/>
        <dsp:cNvSpPr/>
      </dsp:nvSpPr>
      <dsp:spPr>
        <a:xfrm>
          <a:off x="6549254" y="673833"/>
          <a:ext cx="1964376"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FB8AD-C706-B54B-B5A2-C682BEF0F62D}">
      <dsp:nvSpPr>
        <dsp:cNvPr id="0" name=""/>
        <dsp:cNvSpPr/>
      </dsp:nvSpPr>
      <dsp:spPr>
        <a:xfrm>
          <a:off x="8566014" y="600533"/>
          <a:ext cx="100401" cy="188580"/>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FD70D3-2028-3441-8960-F417B2AF347F}">
      <dsp:nvSpPr>
        <dsp:cNvPr id="0" name=""/>
        <dsp:cNvSpPr/>
      </dsp:nvSpPr>
      <dsp:spPr>
        <a:xfrm>
          <a:off x="7090409" y="232836"/>
          <a:ext cx="882067" cy="88206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29" tIns="34229" rIns="34229" bIns="34229"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219585" y="362012"/>
        <a:ext cx="623715" cy="623715"/>
      </dsp:txXfrm>
    </dsp:sp>
    <dsp:sp modelId="{82D0F2C0-272A-764E-B2FE-1504272E08AF}">
      <dsp:nvSpPr>
        <dsp:cNvPr id="0" name=""/>
        <dsp:cNvSpPr/>
      </dsp:nvSpPr>
      <dsp:spPr>
        <a:xfrm>
          <a:off x="6549254" y="1280503"/>
          <a:ext cx="1964376"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952" tIns="165100" rIns="154952" bIns="165100" numCol="1" spcCol="1270" anchor="t" anchorCtr="0">
          <a:noAutofit/>
        </a:bodyPr>
        <a:lstStyle/>
        <a:p>
          <a:pPr marL="0" lvl="0" indent="0" algn="l" defTabSz="488950">
            <a:lnSpc>
              <a:spcPct val="90000"/>
            </a:lnSpc>
            <a:spcBef>
              <a:spcPct val="0"/>
            </a:spcBef>
            <a:spcAft>
              <a:spcPct val="35000"/>
            </a:spcAft>
            <a:buNone/>
          </a:pPr>
          <a:r>
            <a:rPr lang="en-US" sz="1100" kern="1200"/>
            <a:t>To help me feel more worthy of having a direct connection and relationship with my Creator/Source of my Kindness/Source of my Forgiveness?</a:t>
          </a:r>
        </a:p>
      </dsp:txBody>
      <dsp:txXfrm>
        <a:off x="6549254" y="1673378"/>
        <a:ext cx="1964376" cy="1572725"/>
      </dsp:txXfrm>
    </dsp:sp>
    <dsp:sp modelId="{2A208BD2-B867-E04E-A715-E338675D93BE}">
      <dsp:nvSpPr>
        <dsp:cNvPr id="0" name=""/>
        <dsp:cNvSpPr/>
      </dsp:nvSpPr>
      <dsp:spPr>
        <a:xfrm>
          <a:off x="8731895" y="673833"/>
          <a:ext cx="982188"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E9D814-C805-ED46-BD15-AEA0D0A75438}">
      <dsp:nvSpPr>
        <dsp:cNvPr id="0" name=""/>
        <dsp:cNvSpPr/>
      </dsp:nvSpPr>
      <dsp:spPr>
        <a:xfrm>
          <a:off x="9273050" y="232836"/>
          <a:ext cx="882067" cy="88206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29" tIns="34229" rIns="34229" bIns="34229"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402226" y="362012"/>
        <a:ext cx="623715" cy="623715"/>
      </dsp:txXfrm>
    </dsp:sp>
    <dsp:sp modelId="{D70EBDE4-73B8-1F4F-AFE8-F5676DC1C1B9}">
      <dsp:nvSpPr>
        <dsp:cNvPr id="0" name=""/>
        <dsp:cNvSpPr/>
      </dsp:nvSpPr>
      <dsp:spPr>
        <a:xfrm>
          <a:off x="8731895" y="1280503"/>
          <a:ext cx="1964376"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952" tIns="165100" rIns="154952" bIns="165100" numCol="1" spcCol="1270" anchor="t" anchorCtr="0">
          <a:noAutofit/>
        </a:bodyPr>
        <a:lstStyle/>
        <a:p>
          <a:pPr marL="0" lvl="0" indent="0" algn="l" defTabSz="488950">
            <a:lnSpc>
              <a:spcPct val="90000"/>
            </a:lnSpc>
            <a:spcBef>
              <a:spcPct val="0"/>
            </a:spcBef>
            <a:spcAft>
              <a:spcPct val="35000"/>
            </a:spcAft>
            <a:buNone/>
          </a:pPr>
          <a:r>
            <a:rPr lang="en-US" sz="1100" kern="1200"/>
            <a:t>To help me have more Faith in The All-Forgiving Nature of The Source of My Forgiveness in order that I can seek and mend my ways with a more sincere repentance?</a:t>
          </a:r>
        </a:p>
      </dsp:txBody>
      <dsp:txXfrm>
        <a:off x="8731895" y="1673378"/>
        <a:ext cx="1964376" cy="1572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B9354-CFDE-7A44-8351-B4410979C765}">
      <dsp:nvSpPr>
        <dsp:cNvPr id="0" name=""/>
        <dsp:cNvSpPr/>
      </dsp:nvSpPr>
      <dsp:spPr>
        <a:xfrm>
          <a:off x="0" y="0"/>
          <a:ext cx="3411209" cy="34789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951" tIns="330200" rIns="265951" bIns="330200" numCol="1" spcCol="1270" anchor="t" anchorCtr="0">
          <a:noAutofit/>
        </a:bodyPr>
        <a:lstStyle/>
        <a:p>
          <a:pPr marL="0" lvl="0" indent="0" algn="l" defTabSz="1155700">
            <a:lnSpc>
              <a:spcPct val="90000"/>
            </a:lnSpc>
            <a:spcBef>
              <a:spcPct val="0"/>
            </a:spcBef>
            <a:spcAft>
              <a:spcPct val="35000"/>
            </a:spcAft>
            <a:buNone/>
          </a:pPr>
          <a:r>
            <a:rPr lang="en-US" sz="2600" kern="1200"/>
            <a:t>To be more forgiving?</a:t>
          </a:r>
        </a:p>
      </dsp:txBody>
      <dsp:txXfrm>
        <a:off x="0" y="1321997"/>
        <a:ext cx="3411209" cy="2087364"/>
      </dsp:txXfrm>
    </dsp:sp>
    <dsp:sp modelId="{07CB151C-7876-344A-A92B-DAB8D0A46E1B}">
      <dsp:nvSpPr>
        <dsp:cNvPr id="0" name=""/>
        <dsp:cNvSpPr/>
      </dsp:nvSpPr>
      <dsp:spPr>
        <a:xfrm>
          <a:off x="1183763" y="347893"/>
          <a:ext cx="1043682" cy="10436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36607" y="500737"/>
        <a:ext cx="737994" cy="737994"/>
      </dsp:txXfrm>
    </dsp:sp>
    <dsp:sp modelId="{BAAB2D2D-25FC-1843-9EBF-A8DCDC006E44}">
      <dsp:nvSpPr>
        <dsp:cNvPr id="0" name=""/>
        <dsp:cNvSpPr/>
      </dsp:nvSpPr>
      <dsp:spPr>
        <a:xfrm>
          <a:off x="0" y="3478868"/>
          <a:ext cx="341120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0AB92-F22D-8B40-97EA-AE951F0268D8}">
      <dsp:nvSpPr>
        <dsp:cNvPr id="0" name=""/>
        <dsp:cNvSpPr/>
      </dsp:nvSpPr>
      <dsp:spPr>
        <a:xfrm>
          <a:off x="3752329" y="0"/>
          <a:ext cx="3411209" cy="34789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951" tIns="330200" rIns="265951" bIns="330200" numCol="1" spcCol="1270" anchor="t" anchorCtr="0">
          <a:noAutofit/>
        </a:bodyPr>
        <a:lstStyle/>
        <a:p>
          <a:pPr marL="0" lvl="0" indent="0" algn="l" defTabSz="1155700">
            <a:lnSpc>
              <a:spcPct val="90000"/>
            </a:lnSpc>
            <a:spcBef>
              <a:spcPct val="0"/>
            </a:spcBef>
            <a:spcAft>
              <a:spcPct val="35000"/>
            </a:spcAft>
            <a:buNone/>
          </a:pPr>
          <a:r>
            <a:rPr lang="en-US" sz="2600" kern="1200"/>
            <a:t>To seek forgiveness?</a:t>
          </a:r>
        </a:p>
      </dsp:txBody>
      <dsp:txXfrm>
        <a:off x="3752329" y="1321997"/>
        <a:ext cx="3411209" cy="2087364"/>
      </dsp:txXfrm>
    </dsp:sp>
    <dsp:sp modelId="{8CE4B41A-87C4-534E-8D5E-E00160E88DAD}">
      <dsp:nvSpPr>
        <dsp:cNvPr id="0" name=""/>
        <dsp:cNvSpPr/>
      </dsp:nvSpPr>
      <dsp:spPr>
        <a:xfrm>
          <a:off x="4936093" y="347893"/>
          <a:ext cx="1043682" cy="104368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88937" y="500737"/>
        <a:ext cx="737994" cy="737994"/>
      </dsp:txXfrm>
    </dsp:sp>
    <dsp:sp modelId="{A6D9BA7E-07DD-6A42-9CAB-E8AB1BD278B6}">
      <dsp:nvSpPr>
        <dsp:cNvPr id="0" name=""/>
        <dsp:cNvSpPr/>
      </dsp:nvSpPr>
      <dsp:spPr>
        <a:xfrm>
          <a:off x="3752329" y="3478868"/>
          <a:ext cx="3411209"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4BDD2-6A57-C44C-A690-2AEB1FE2093B}">
      <dsp:nvSpPr>
        <dsp:cNvPr id="0" name=""/>
        <dsp:cNvSpPr/>
      </dsp:nvSpPr>
      <dsp:spPr>
        <a:xfrm>
          <a:off x="7504659" y="0"/>
          <a:ext cx="3411209" cy="3478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951" tIns="330200" rIns="265951" bIns="330200" numCol="1" spcCol="1270" anchor="t" anchorCtr="0">
          <a:noAutofit/>
        </a:bodyPr>
        <a:lstStyle/>
        <a:p>
          <a:pPr marL="0" lvl="0" indent="0" algn="l" defTabSz="1155700">
            <a:lnSpc>
              <a:spcPct val="90000"/>
            </a:lnSpc>
            <a:spcBef>
              <a:spcPct val="0"/>
            </a:spcBef>
            <a:spcAft>
              <a:spcPct val="35000"/>
            </a:spcAft>
            <a:buNone/>
          </a:pPr>
          <a:r>
            <a:rPr lang="en-US" sz="2600" kern="1200" dirty="0"/>
            <a:t>So that I can improve my relationships?- for what is the point of my existence without the Relationship?</a:t>
          </a:r>
        </a:p>
      </dsp:txBody>
      <dsp:txXfrm>
        <a:off x="7504659" y="1321997"/>
        <a:ext cx="3411209" cy="2087364"/>
      </dsp:txXfrm>
    </dsp:sp>
    <dsp:sp modelId="{17E74FA3-3853-6740-B0BD-24C61BEA48DA}">
      <dsp:nvSpPr>
        <dsp:cNvPr id="0" name=""/>
        <dsp:cNvSpPr/>
      </dsp:nvSpPr>
      <dsp:spPr>
        <a:xfrm>
          <a:off x="8688423" y="347893"/>
          <a:ext cx="1043682" cy="104368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41267" y="500737"/>
        <a:ext cx="737994" cy="737994"/>
      </dsp:txXfrm>
    </dsp:sp>
    <dsp:sp modelId="{6A84E090-FCB2-F043-87CD-2FDA81EEAABF}">
      <dsp:nvSpPr>
        <dsp:cNvPr id="0" name=""/>
        <dsp:cNvSpPr/>
      </dsp:nvSpPr>
      <dsp:spPr>
        <a:xfrm>
          <a:off x="7504659" y="3478868"/>
          <a:ext cx="3411209"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33564-91A2-A043-8DDE-EF4F09EF47F8}">
      <dsp:nvSpPr>
        <dsp:cNvPr id="0" name=""/>
        <dsp:cNvSpPr/>
      </dsp:nvSpPr>
      <dsp:spPr>
        <a:xfrm>
          <a:off x="0" y="140970"/>
          <a:ext cx="6900512" cy="1670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What is the relationship between my Forgiveness and my Respect?</a:t>
          </a:r>
        </a:p>
      </dsp:txBody>
      <dsp:txXfrm>
        <a:off x="81560" y="222530"/>
        <a:ext cx="6737392" cy="1507639"/>
      </dsp:txXfrm>
    </dsp:sp>
    <dsp:sp modelId="{DEFD535D-11BB-3946-BB2F-13BC561A3EBA}">
      <dsp:nvSpPr>
        <dsp:cNvPr id="0" name=""/>
        <dsp:cNvSpPr/>
      </dsp:nvSpPr>
      <dsp:spPr>
        <a:xfrm>
          <a:off x="0" y="1932690"/>
          <a:ext cx="6900512" cy="1670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Can I truly forgive the one that I do not truly respect? Can I respect the one that I cannot forgive?</a:t>
          </a:r>
        </a:p>
      </dsp:txBody>
      <dsp:txXfrm>
        <a:off x="81560" y="2014250"/>
        <a:ext cx="6737392" cy="1507639"/>
      </dsp:txXfrm>
    </dsp:sp>
    <dsp:sp modelId="{5D31F9FE-E8D2-B540-92F8-0EC0EF1CFC44}">
      <dsp:nvSpPr>
        <dsp:cNvPr id="0" name=""/>
        <dsp:cNvSpPr/>
      </dsp:nvSpPr>
      <dsp:spPr>
        <a:xfrm>
          <a:off x="0" y="3724410"/>
          <a:ext cx="6900512" cy="16707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How can my respect for life and freedom of choice help me to be more forgiving?</a:t>
          </a:r>
        </a:p>
      </dsp:txBody>
      <dsp:txXfrm>
        <a:off x="81560" y="3805970"/>
        <a:ext cx="6737392" cy="1507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66D93-8E8C-D942-85AE-199A8E321D17}">
      <dsp:nvSpPr>
        <dsp:cNvPr id="0" name=""/>
        <dsp:cNvSpPr/>
      </dsp:nvSpPr>
      <dsp:spPr>
        <a:xfrm>
          <a:off x="0" y="37279"/>
          <a:ext cx="6900512" cy="8574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What is the relationship between my Forgiveness and my Humility?</a:t>
          </a:r>
        </a:p>
      </dsp:txBody>
      <dsp:txXfrm>
        <a:off x="41858" y="79137"/>
        <a:ext cx="6816796" cy="773747"/>
      </dsp:txXfrm>
    </dsp:sp>
    <dsp:sp modelId="{BEB0DEE8-87A5-8242-83C3-EC1C4FAACA0F}">
      <dsp:nvSpPr>
        <dsp:cNvPr id="0" name=""/>
        <dsp:cNvSpPr/>
      </dsp:nvSpPr>
      <dsp:spPr>
        <a:xfrm>
          <a:off x="0" y="958102"/>
          <a:ext cx="6900512" cy="857463"/>
        </a:xfrm>
        <a:prstGeom prst="roundRect">
          <a:avLst/>
        </a:prstGeom>
        <a:solidFill>
          <a:schemeClr val="accent2">
            <a:hueOff val="-489910"/>
            <a:satOff val="-2263"/>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Can</a:t>
          </a:r>
          <a:r>
            <a:rPr lang="en-US" sz="2200" kern="1200" baseline="0" dirty="0"/>
            <a:t> I truly forgive the one that I think I am better than? </a:t>
          </a:r>
          <a:endParaRPr lang="en-US" sz="2200" kern="1200" dirty="0"/>
        </a:p>
      </dsp:txBody>
      <dsp:txXfrm>
        <a:off x="41858" y="999960"/>
        <a:ext cx="6816796" cy="773747"/>
      </dsp:txXfrm>
    </dsp:sp>
    <dsp:sp modelId="{3D67A7BC-1A32-0646-8DF5-53F0DBAA92B3}">
      <dsp:nvSpPr>
        <dsp:cNvPr id="0" name=""/>
        <dsp:cNvSpPr/>
      </dsp:nvSpPr>
      <dsp:spPr>
        <a:xfrm>
          <a:off x="0" y="1878926"/>
          <a:ext cx="6900512" cy="857463"/>
        </a:xfrm>
        <a:prstGeom prst="roundRect">
          <a:avLst/>
        </a:prstGeom>
        <a:solidFill>
          <a:schemeClr val="accent2">
            <a:hueOff val="-979820"/>
            <a:satOff val="-4526"/>
            <a:lumOff val="-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How can I be arrogant and sincerely sorry at the same time?</a:t>
          </a:r>
        </a:p>
      </dsp:txBody>
      <dsp:txXfrm>
        <a:off x="41858" y="1920784"/>
        <a:ext cx="6816796" cy="773747"/>
      </dsp:txXfrm>
    </dsp:sp>
    <dsp:sp modelId="{82C5C590-9266-3B45-90B8-333CBC2C6B1C}">
      <dsp:nvSpPr>
        <dsp:cNvPr id="0" name=""/>
        <dsp:cNvSpPr/>
      </dsp:nvSpPr>
      <dsp:spPr>
        <a:xfrm>
          <a:off x="0" y="2799750"/>
          <a:ext cx="6900512" cy="857463"/>
        </a:xfrm>
        <a:prstGeom prst="roundRect">
          <a:avLst/>
        </a:prstGeom>
        <a:solidFill>
          <a:schemeClr val="accent2">
            <a:hueOff val="-1469730"/>
            <a:satOff val="-6788"/>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How can my humility help me to repent in a way that will enable me to mend my ways and better myself?</a:t>
          </a:r>
        </a:p>
      </dsp:txBody>
      <dsp:txXfrm>
        <a:off x="41858" y="2841608"/>
        <a:ext cx="6816796" cy="773747"/>
      </dsp:txXfrm>
    </dsp:sp>
    <dsp:sp modelId="{6FD9314D-109D-4F45-84FA-C61CAFAB825C}">
      <dsp:nvSpPr>
        <dsp:cNvPr id="0" name=""/>
        <dsp:cNvSpPr/>
      </dsp:nvSpPr>
      <dsp:spPr>
        <a:xfrm>
          <a:off x="0" y="3720574"/>
          <a:ext cx="6900512" cy="857463"/>
        </a:xfrm>
        <a:prstGeom prst="roundRect">
          <a:avLst/>
        </a:prstGeom>
        <a:solidFill>
          <a:schemeClr val="accent2">
            <a:hueOff val="-1959640"/>
            <a:satOff val="-9051"/>
            <a:lumOff val="-1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How can I have compassion without humility?</a:t>
          </a:r>
        </a:p>
      </dsp:txBody>
      <dsp:txXfrm>
        <a:off x="41858" y="3762432"/>
        <a:ext cx="6816796" cy="773747"/>
      </dsp:txXfrm>
    </dsp:sp>
    <dsp:sp modelId="{B1587F39-DC2D-AD4B-8DBE-AC47230F6835}">
      <dsp:nvSpPr>
        <dsp:cNvPr id="0" name=""/>
        <dsp:cNvSpPr/>
      </dsp:nvSpPr>
      <dsp:spPr>
        <a:xfrm>
          <a:off x="0" y="4641398"/>
          <a:ext cx="6900512" cy="857463"/>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How can my humility help me to truly forgive others through empathy and compassion?</a:t>
          </a:r>
        </a:p>
      </dsp:txBody>
      <dsp:txXfrm>
        <a:off x="41858" y="4683256"/>
        <a:ext cx="6816796" cy="773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92F52-47D7-F246-9E6C-4AD96410BE7E}">
      <dsp:nvSpPr>
        <dsp:cNvPr id="0" name=""/>
        <dsp:cNvSpPr/>
      </dsp:nvSpPr>
      <dsp:spPr>
        <a:xfrm>
          <a:off x="0" y="84894"/>
          <a:ext cx="6900512" cy="10133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is the relationship between my Forgiveness and my Love?</a:t>
          </a:r>
        </a:p>
      </dsp:txBody>
      <dsp:txXfrm>
        <a:off x="49468" y="134362"/>
        <a:ext cx="6801576" cy="914430"/>
      </dsp:txXfrm>
    </dsp:sp>
    <dsp:sp modelId="{983640FD-C635-6340-99D0-969534D66E01}">
      <dsp:nvSpPr>
        <dsp:cNvPr id="0" name=""/>
        <dsp:cNvSpPr/>
      </dsp:nvSpPr>
      <dsp:spPr>
        <a:xfrm>
          <a:off x="0" y="1173141"/>
          <a:ext cx="6900512" cy="10133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Can I truly forgive the one that I do not love? Can I truly love the one that I cannot truly forgive?</a:t>
          </a:r>
        </a:p>
      </dsp:txBody>
      <dsp:txXfrm>
        <a:off x="49468" y="1222609"/>
        <a:ext cx="6801576" cy="914430"/>
      </dsp:txXfrm>
    </dsp:sp>
    <dsp:sp modelId="{DA804DD3-90F7-4C4C-8975-5ED1F0D76366}">
      <dsp:nvSpPr>
        <dsp:cNvPr id="0" name=""/>
        <dsp:cNvSpPr/>
      </dsp:nvSpPr>
      <dsp:spPr>
        <a:xfrm>
          <a:off x="0" y="2261387"/>
          <a:ext cx="6900512" cy="10133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can I seek forgiveness without having a relationship? How can I have a relationship without love?</a:t>
          </a:r>
        </a:p>
      </dsp:txBody>
      <dsp:txXfrm>
        <a:off x="49468" y="2310855"/>
        <a:ext cx="6801576" cy="914430"/>
      </dsp:txXfrm>
    </dsp:sp>
    <dsp:sp modelId="{72D8E389-ED27-4749-BF44-C468F92332F7}">
      <dsp:nvSpPr>
        <dsp:cNvPr id="0" name=""/>
        <dsp:cNvSpPr/>
      </dsp:nvSpPr>
      <dsp:spPr>
        <a:xfrm>
          <a:off x="0" y="3349633"/>
          <a:ext cx="6900512" cy="10133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Do I feel truly forgiven if I do not believe that I am truly loved?</a:t>
          </a:r>
        </a:p>
      </dsp:txBody>
      <dsp:txXfrm>
        <a:off x="49468" y="3399101"/>
        <a:ext cx="6801576" cy="914430"/>
      </dsp:txXfrm>
    </dsp:sp>
    <dsp:sp modelId="{4E3F64A4-A4C5-CC4C-BE27-097C37B19A22}">
      <dsp:nvSpPr>
        <dsp:cNvPr id="0" name=""/>
        <dsp:cNvSpPr/>
      </dsp:nvSpPr>
      <dsp:spPr>
        <a:xfrm>
          <a:off x="0" y="4437879"/>
          <a:ext cx="6900512" cy="10133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can my love for my Creator and for others help me feel truly forgiven, and be more sincere in my ability to forgive?</a:t>
          </a:r>
        </a:p>
      </dsp:txBody>
      <dsp:txXfrm>
        <a:off x="49468" y="4487347"/>
        <a:ext cx="6801576" cy="9144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5462B-8BE9-FD4C-B164-E589C330A5BC}">
      <dsp:nvSpPr>
        <dsp:cNvPr id="0" name=""/>
        <dsp:cNvSpPr/>
      </dsp:nvSpPr>
      <dsp:spPr>
        <a:xfrm>
          <a:off x="0" y="109103"/>
          <a:ext cx="6052158" cy="8184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is the relationship between my Forgiveness and my Gratitude?</a:t>
          </a:r>
        </a:p>
      </dsp:txBody>
      <dsp:txXfrm>
        <a:off x="39955" y="149058"/>
        <a:ext cx="5972248" cy="738578"/>
      </dsp:txXfrm>
    </dsp:sp>
    <dsp:sp modelId="{FFA27A29-494E-584B-ACAC-361127F1DE08}">
      <dsp:nvSpPr>
        <dsp:cNvPr id="0" name=""/>
        <dsp:cNvSpPr/>
      </dsp:nvSpPr>
      <dsp:spPr>
        <a:xfrm>
          <a:off x="0" y="988071"/>
          <a:ext cx="6052158" cy="8184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 I find it easier or more difficult to forgive the one that I am grateful to and for? </a:t>
          </a:r>
        </a:p>
      </dsp:txBody>
      <dsp:txXfrm>
        <a:off x="39955" y="1028026"/>
        <a:ext cx="5972248" cy="738578"/>
      </dsp:txXfrm>
    </dsp:sp>
    <dsp:sp modelId="{C0B36925-24EC-314B-815A-B82093FC0299}">
      <dsp:nvSpPr>
        <dsp:cNvPr id="0" name=""/>
        <dsp:cNvSpPr/>
      </dsp:nvSpPr>
      <dsp:spPr>
        <a:xfrm>
          <a:off x="0" y="1867039"/>
          <a:ext cx="6052158" cy="8184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can my gratitude to/for others help me to be more forgiving?</a:t>
          </a:r>
        </a:p>
      </dsp:txBody>
      <dsp:txXfrm>
        <a:off x="39955" y="1906994"/>
        <a:ext cx="5972248" cy="738578"/>
      </dsp:txXfrm>
    </dsp:sp>
    <dsp:sp modelId="{863710D2-C1A9-774C-BE08-AE2D9CBD684A}">
      <dsp:nvSpPr>
        <dsp:cNvPr id="0" name=""/>
        <dsp:cNvSpPr/>
      </dsp:nvSpPr>
      <dsp:spPr>
        <a:xfrm>
          <a:off x="0" y="2746007"/>
          <a:ext cx="6052158" cy="8184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Can my forgiveness towards others be a way of me expressing my gratitude to my Creator and to others?</a:t>
          </a:r>
        </a:p>
      </dsp:txBody>
      <dsp:txXfrm>
        <a:off x="39955" y="2785962"/>
        <a:ext cx="5972248" cy="738578"/>
      </dsp:txXfrm>
    </dsp:sp>
    <dsp:sp modelId="{5F9C73E2-0441-204E-8047-26A1E1F8508D}">
      <dsp:nvSpPr>
        <dsp:cNvPr id="0" name=""/>
        <dsp:cNvSpPr/>
      </dsp:nvSpPr>
      <dsp:spPr>
        <a:xfrm>
          <a:off x="0" y="3624976"/>
          <a:ext cx="6052158" cy="8184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can expressing more gratitude to my Creator help me to feel more worthy of His forgiveness?</a:t>
          </a:r>
        </a:p>
      </dsp:txBody>
      <dsp:txXfrm>
        <a:off x="39955" y="3664931"/>
        <a:ext cx="5972248" cy="738578"/>
      </dsp:txXfrm>
    </dsp:sp>
    <dsp:sp modelId="{D56E2CD8-4EE3-3A4B-A97C-DC8A3F63FD8A}">
      <dsp:nvSpPr>
        <dsp:cNvPr id="0" name=""/>
        <dsp:cNvSpPr/>
      </dsp:nvSpPr>
      <dsp:spPr>
        <a:xfrm>
          <a:off x="0" y="4503944"/>
          <a:ext cx="6052158" cy="8184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can expressing more gratitude to others help me to feel more able to seek their forgiveness?</a:t>
          </a:r>
        </a:p>
      </dsp:txBody>
      <dsp:txXfrm>
        <a:off x="39955" y="4543899"/>
        <a:ext cx="5972248" cy="738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74FF2-1FD5-DD44-9968-440A946E78ED}">
      <dsp:nvSpPr>
        <dsp:cNvPr id="0" name=""/>
        <dsp:cNvSpPr/>
      </dsp:nvSpPr>
      <dsp:spPr>
        <a:xfrm>
          <a:off x="0" y="167790"/>
          <a:ext cx="6900512" cy="1233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is the relationship between my Forgiveness and my Honesty/Sincerity?</a:t>
          </a:r>
        </a:p>
      </dsp:txBody>
      <dsp:txXfrm>
        <a:off x="60199" y="227989"/>
        <a:ext cx="6780114" cy="1112781"/>
      </dsp:txXfrm>
    </dsp:sp>
    <dsp:sp modelId="{8A610D28-F041-2748-8CF2-236E6A4F82B8}">
      <dsp:nvSpPr>
        <dsp:cNvPr id="0" name=""/>
        <dsp:cNvSpPr/>
      </dsp:nvSpPr>
      <dsp:spPr>
        <a:xfrm>
          <a:off x="0" y="1490250"/>
          <a:ext cx="6900512" cy="12331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Can I be insincere and truly forgiving at the same time? Can I truly repent without a sincere heart?</a:t>
          </a:r>
        </a:p>
      </dsp:txBody>
      <dsp:txXfrm>
        <a:off x="60199" y="1550449"/>
        <a:ext cx="6780114" cy="1112781"/>
      </dsp:txXfrm>
    </dsp:sp>
    <dsp:sp modelId="{AAFFD25D-B045-5A4B-8E5F-B2622D162AFC}">
      <dsp:nvSpPr>
        <dsp:cNvPr id="0" name=""/>
        <dsp:cNvSpPr/>
      </dsp:nvSpPr>
      <dsp:spPr>
        <a:xfrm>
          <a:off x="0" y="2812710"/>
          <a:ext cx="6900512" cy="12331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Am I more or less likely to be able to forgive the one that is sincere? How do I know that someone is sincere? </a:t>
          </a:r>
        </a:p>
      </dsp:txBody>
      <dsp:txXfrm>
        <a:off x="60199" y="2872909"/>
        <a:ext cx="6780114" cy="1112781"/>
      </dsp:txXfrm>
    </dsp:sp>
    <dsp:sp modelId="{10FAA4A8-964C-F24B-91F2-61A076234999}">
      <dsp:nvSpPr>
        <dsp:cNvPr id="0" name=""/>
        <dsp:cNvSpPr/>
      </dsp:nvSpPr>
      <dsp:spPr>
        <a:xfrm>
          <a:off x="0" y="4135170"/>
          <a:ext cx="6900512"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How can I speak and behave in a way that helps me to prove my sincerity in order that I am more able to forgive and seek forgiveness?</a:t>
          </a:r>
        </a:p>
      </dsp:txBody>
      <dsp:txXfrm>
        <a:off x="60199" y="4195369"/>
        <a:ext cx="6780114" cy="1112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4E15F-6285-BC47-9750-F5ED06F63D6A}">
      <dsp:nvSpPr>
        <dsp:cNvPr id="0" name=""/>
        <dsp:cNvSpPr/>
      </dsp:nvSpPr>
      <dsp:spPr>
        <a:xfrm>
          <a:off x="0" y="55180"/>
          <a:ext cx="6900512" cy="1041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is the relationship between my Forgiveness and my Courage?</a:t>
          </a:r>
        </a:p>
      </dsp:txBody>
      <dsp:txXfrm>
        <a:off x="50836" y="106016"/>
        <a:ext cx="6798840" cy="939707"/>
      </dsp:txXfrm>
    </dsp:sp>
    <dsp:sp modelId="{9FB66C31-A9E8-184B-9F9A-FE2EA2D727FE}">
      <dsp:nvSpPr>
        <dsp:cNvPr id="0" name=""/>
        <dsp:cNvSpPr/>
      </dsp:nvSpPr>
      <dsp:spPr>
        <a:xfrm>
          <a:off x="0" y="1151280"/>
          <a:ext cx="6900512" cy="10413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can my Courage help me to become more forgiving? How can my Forgiveness help me to behave more courage and overcome my fears which hold me back from achieving my life purpose?</a:t>
          </a:r>
        </a:p>
      </dsp:txBody>
      <dsp:txXfrm>
        <a:off x="50836" y="1202116"/>
        <a:ext cx="6798840" cy="939707"/>
      </dsp:txXfrm>
    </dsp:sp>
    <dsp:sp modelId="{CB710487-F90D-B04C-B4B7-56CB68CFC41F}">
      <dsp:nvSpPr>
        <dsp:cNvPr id="0" name=""/>
        <dsp:cNvSpPr/>
      </dsp:nvSpPr>
      <dsp:spPr>
        <a:xfrm>
          <a:off x="0" y="2247380"/>
          <a:ext cx="6900512" cy="1041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Am I able to take responsibility for my mistakes without having the courage to face my darkness? Am I able to seek forgiveness for something that I do not believe is wrong?</a:t>
          </a:r>
        </a:p>
      </dsp:txBody>
      <dsp:txXfrm>
        <a:off x="50836" y="2298216"/>
        <a:ext cx="6798840" cy="939707"/>
      </dsp:txXfrm>
    </dsp:sp>
    <dsp:sp modelId="{B67EEA31-D342-3149-B498-F70198326356}">
      <dsp:nvSpPr>
        <dsp:cNvPr id="0" name=""/>
        <dsp:cNvSpPr/>
      </dsp:nvSpPr>
      <dsp:spPr>
        <a:xfrm>
          <a:off x="0" y="3343480"/>
          <a:ext cx="6900512" cy="1041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does my fear of being vulnerable of getting hurt again prevent me from offering my forgiveness?</a:t>
          </a:r>
        </a:p>
      </dsp:txBody>
      <dsp:txXfrm>
        <a:off x="50836" y="3394316"/>
        <a:ext cx="6798840" cy="939707"/>
      </dsp:txXfrm>
    </dsp:sp>
    <dsp:sp modelId="{A35DE0D9-FFD6-BB46-931C-82A7016666D5}">
      <dsp:nvSpPr>
        <dsp:cNvPr id="0" name=""/>
        <dsp:cNvSpPr/>
      </dsp:nvSpPr>
      <dsp:spPr>
        <a:xfrm>
          <a:off x="0" y="4439580"/>
          <a:ext cx="6900512" cy="10413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can my Courage to forgive help me to engage in more self reflection so that I can let go of my resentments for the negative events of my past so that I break free and become more able to be mindful of who I am and who I want to become? </a:t>
          </a:r>
        </a:p>
      </dsp:txBody>
      <dsp:txXfrm>
        <a:off x="50836" y="4490416"/>
        <a:ext cx="6798840" cy="939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13A8B-5465-294C-AEE2-31893EDDB20E}">
      <dsp:nvSpPr>
        <dsp:cNvPr id="0" name=""/>
        <dsp:cNvSpPr/>
      </dsp:nvSpPr>
      <dsp:spPr>
        <a:xfrm>
          <a:off x="0" y="217661"/>
          <a:ext cx="6900512" cy="12082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is the relationship between my Forgiveness and my Compassion?</a:t>
          </a:r>
        </a:p>
      </dsp:txBody>
      <dsp:txXfrm>
        <a:off x="58982" y="276643"/>
        <a:ext cx="6782548" cy="1090280"/>
      </dsp:txXfrm>
    </dsp:sp>
    <dsp:sp modelId="{84924962-7FAB-234C-8694-4922C04851CD}">
      <dsp:nvSpPr>
        <dsp:cNvPr id="0" name=""/>
        <dsp:cNvSpPr/>
      </dsp:nvSpPr>
      <dsp:spPr>
        <a:xfrm>
          <a:off x="0" y="1515186"/>
          <a:ext cx="6900512" cy="12082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Am I more or less likely to be able to truly forgive the one that I have compassion for?</a:t>
          </a:r>
        </a:p>
      </dsp:txBody>
      <dsp:txXfrm>
        <a:off x="58982" y="1574168"/>
        <a:ext cx="6782548" cy="1090280"/>
      </dsp:txXfrm>
    </dsp:sp>
    <dsp:sp modelId="{1737EF4F-5620-144F-80C9-1035E92D9337}">
      <dsp:nvSpPr>
        <dsp:cNvPr id="0" name=""/>
        <dsp:cNvSpPr/>
      </dsp:nvSpPr>
      <dsp:spPr>
        <a:xfrm>
          <a:off x="0" y="2812710"/>
          <a:ext cx="6900512" cy="12082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How can I recognize my faults without having compassion for others? How can I sincerely seek forgiveness without recognizing my mistakes?</a:t>
          </a:r>
        </a:p>
      </dsp:txBody>
      <dsp:txXfrm>
        <a:off x="58982" y="2871692"/>
        <a:ext cx="6782548" cy="1090280"/>
      </dsp:txXfrm>
    </dsp:sp>
    <dsp:sp modelId="{B06F2339-5C7E-0042-BCAD-DAA07BEA341D}">
      <dsp:nvSpPr>
        <dsp:cNvPr id="0" name=""/>
        <dsp:cNvSpPr/>
      </dsp:nvSpPr>
      <dsp:spPr>
        <a:xfrm>
          <a:off x="0" y="4110234"/>
          <a:ext cx="6900512" cy="12082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How can having compassion on my self help me to seek forgiveness? How can having compassion on myself help me to forgive others? </a:t>
          </a:r>
        </a:p>
      </dsp:txBody>
      <dsp:txXfrm>
        <a:off x="58982" y="4169216"/>
        <a:ext cx="6782548" cy="10902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4073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555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9342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316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538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150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487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901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2845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90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8/2/21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36637501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6" r:id="rId6"/>
    <p:sldLayoutId id="2147483871" r:id="rId7"/>
    <p:sldLayoutId id="2147483872" r:id="rId8"/>
    <p:sldLayoutId id="2147483873" r:id="rId9"/>
    <p:sldLayoutId id="2147483875" r:id="rId10"/>
    <p:sldLayoutId id="2147483874"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sandy beach and ocean with waves">
            <a:extLst>
              <a:ext uri="{FF2B5EF4-FFF2-40B4-BE49-F238E27FC236}">
                <a16:creationId xmlns:a16="http://schemas.microsoft.com/office/drawing/2014/main" id="{FA0D2E4F-6CA1-4CAE-A7BC-8099E4506279}"/>
              </a:ext>
            </a:extLst>
          </p:cNvPr>
          <p:cNvPicPr>
            <a:picLocks noChangeAspect="1"/>
          </p:cNvPicPr>
          <p:nvPr/>
        </p:nvPicPr>
        <p:blipFill rotWithShape="1">
          <a:blip r:embed="rId2">
            <a:alphaModFix amt="50000"/>
          </a:blip>
          <a:srcRect r="-1" b="24980"/>
          <a:stretch/>
        </p:blipFill>
        <p:spPr>
          <a:xfrm>
            <a:off x="20" y="10"/>
            <a:ext cx="12188930" cy="6857990"/>
          </a:xfrm>
          <a:prstGeom prst="rect">
            <a:avLst/>
          </a:prstGeom>
        </p:spPr>
      </p:pic>
      <p:sp>
        <p:nvSpPr>
          <p:cNvPr id="2" name="Title 1">
            <a:extLst>
              <a:ext uri="{FF2B5EF4-FFF2-40B4-BE49-F238E27FC236}">
                <a16:creationId xmlns:a16="http://schemas.microsoft.com/office/drawing/2014/main" id="{80B83C99-B327-B748-8841-C6975053E12A}"/>
              </a:ext>
            </a:extLst>
          </p:cNvPr>
          <p:cNvSpPr>
            <a:spLocks noGrp="1"/>
          </p:cNvSpPr>
          <p:nvPr>
            <p:ph type="ctrTitle"/>
          </p:nvPr>
        </p:nvSpPr>
        <p:spPr>
          <a:xfrm>
            <a:off x="1524000" y="1122363"/>
            <a:ext cx="9144000" cy="3063240"/>
          </a:xfrm>
        </p:spPr>
        <p:txBody>
          <a:bodyPr>
            <a:normAutofit/>
          </a:bodyPr>
          <a:lstStyle/>
          <a:p>
            <a:pPr algn="ctr"/>
            <a:r>
              <a:rPr lang="en-US" sz="10000"/>
              <a:t>My Forgiveness</a:t>
            </a:r>
          </a:p>
        </p:txBody>
      </p:sp>
      <p:sp>
        <p:nvSpPr>
          <p:cNvPr id="3" name="Subtitle 2">
            <a:extLst>
              <a:ext uri="{FF2B5EF4-FFF2-40B4-BE49-F238E27FC236}">
                <a16:creationId xmlns:a16="http://schemas.microsoft.com/office/drawing/2014/main" id="{7C72B849-01FB-2746-9ED4-3A87F847FB80}"/>
              </a:ext>
            </a:extLst>
          </p:cNvPr>
          <p:cNvSpPr>
            <a:spLocks noGrp="1"/>
          </p:cNvSpPr>
          <p:nvPr>
            <p:ph type="subTitle" idx="1"/>
          </p:nvPr>
        </p:nvSpPr>
        <p:spPr>
          <a:xfrm>
            <a:off x="1527048" y="4599432"/>
            <a:ext cx="9144000" cy="1536192"/>
          </a:xfrm>
        </p:spPr>
        <p:txBody>
          <a:bodyPr>
            <a:normAutofit/>
          </a:bodyPr>
          <a:lstStyle/>
          <a:p>
            <a:pPr algn="ctr"/>
            <a:endParaRPr lang="en-US" sz="3200"/>
          </a:p>
          <a:p>
            <a:pPr algn="ctr"/>
            <a:r>
              <a:rPr lang="en-US" sz="3200"/>
              <a:t>My Responsibility </a:t>
            </a:r>
          </a:p>
        </p:txBody>
      </p:sp>
      <p:sp>
        <p:nvSpPr>
          <p:cNvPr id="3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1851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F71F5C9-F953-8443-9EC0-ADB596288591}"/>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Can I be Forgiven?</a:t>
            </a:r>
          </a:p>
        </p:txBody>
      </p:sp>
      <p:sp>
        <p:nvSpPr>
          <p:cNvPr id="3" name="Content Placeholder 2">
            <a:extLst>
              <a:ext uri="{FF2B5EF4-FFF2-40B4-BE49-F238E27FC236}">
                <a16:creationId xmlns:a16="http://schemas.microsoft.com/office/drawing/2014/main" id="{C1B843B3-F0BC-A148-AB2B-2A13E4C55A40}"/>
              </a:ext>
            </a:extLst>
          </p:cNvPr>
          <p:cNvSpPr>
            <a:spLocks noGrp="1"/>
          </p:cNvSpPr>
          <p:nvPr>
            <p:ph idx="1"/>
          </p:nvPr>
        </p:nvSpPr>
        <p:spPr>
          <a:xfrm>
            <a:off x="838200" y="2586789"/>
            <a:ext cx="10515600" cy="3590174"/>
          </a:xfrm>
        </p:spPr>
        <p:txBody>
          <a:bodyPr>
            <a:normAutofit fontScale="85000" lnSpcReduction="20000"/>
          </a:bodyPr>
          <a:lstStyle/>
          <a:p>
            <a:r>
              <a:rPr lang="en-US" dirty="0"/>
              <a:t>Do I believe in a Universal God/ Creator/ Source/Reality/Deity/Existence that is Higher than myself? If not- why not? How does my ego prevent me from seeking forgiveness? If so- surely that Being must be more able to accept repentance than me? So- what prevents me from asking? Do I Believe but feel too proud to ask? Do I Believe but doubt His ability to Forgive? Do I Believe but feel that I am not worthy? </a:t>
            </a:r>
          </a:p>
          <a:p>
            <a:r>
              <a:rPr lang="en-US" dirty="0"/>
              <a:t>Do I need intermediaries to help connect me to my Source of Existence- my Source of Forgiveness? – if so- why? Who created these intermediaries? Are they the Source of their own creation? Are they able to make decisions without the permission of God? Are they more able to forgive than God Himself? Can they help me if God Himself does not give them permission? What prevents me from asking God Directly? How can my Direct connection my Creator and Source of Existence help me to seek forgiveness? How can I connect to Him Directly? </a:t>
            </a:r>
          </a:p>
          <a:p>
            <a:r>
              <a:rPr lang="en-US" dirty="0"/>
              <a:t>Is He who created me not able to hear my thoughts? Is He not able to know what I am feeling inside? Is He not Aware of my innermost intentions in my heart? How can He be worthy of being my Source of existence if He is not able to Know me better than I know myself? </a:t>
            </a:r>
          </a:p>
        </p:txBody>
      </p:sp>
    </p:spTree>
    <p:extLst>
      <p:ext uri="{BB962C8B-B14F-4D97-AF65-F5344CB8AC3E}">
        <p14:creationId xmlns:p14="http://schemas.microsoft.com/office/powerpoint/2010/main" val="286357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C219-D3AA-8C43-ACEF-0A3DF56CED7C}"/>
              </a:ext>
            </a:extLst>
          </p:cNvPr>
          <p:cNvSpPr>
            <a:spLocks noGrp="1"/>
          </p:cNvSpPr>
          <p:nvPr>
            <p:ph type="title"/>
          </p:nvPr>
        </p:nvSpPr>
        <p:spPr/>
        <p:txBody>
          <a:bodyPr>
            <a:normAutofit fontScale="90000"/>
          </a:bodyPr>
          <a:lstStyle/>
          <a:p>
            <a:r>
              <a:rPr lang="en-US" dirty="0"/>
              <a:t>My Forgiveness and my Physical Health</a:t>
            </a:r>
          </a:p>
        </p:txBody>
      </p:sp>
      <p:sp>
        <p:nvSpPr>
          <p:cNvPr id="3" name="Content Placeholder 2">
            <a:extLst>
              <a:ext uri="{FF2B5EF4-FFF2-40B4-BE49-F238E27FC236}">
                <a16:creationId xmlns:a16="http://schemas.microsoft.com/office/drawing/2014/main" id="{09302F64-F14E-FB42-A6A8-4ABE718286E7}"/>
              </a:ext>
            </a:extLst>
          </p:cNvPr>
          <p:cNvSpPr>
            <a:spLocks noGrp="1"/>
          </p:cNvSpPr>
          <p:nvPr>
            <p:ph idx="1"/>
          </p:nvPr>
        </p:nvSpPr>
        <p:spPr/>
        <p:txBody>
          <a:bodyPr>
            <a:normAutofit fontScale="92500" lnSpcReduction="10000"/>
          </a:bodyPr>
          <a:lstStyle/>
          <a:p>
            <a:r>
              <a:rPr lang="en-US" dirty="0"/>
              <a:t>How does my inability to forgive others affect my energy levels? Does my anger weigh me down? Does my vengeance drain me out? </a:t>
            </a:r>
          </a:p>
          <a:p>
            <a:r>
              <a:rPr lang="en-US" dirty="0"/>
              <a:t>How does my forgiveness affect my sense of physical perception? </a:t>
            </a:r>
          </a:p>
          <a:p>
            <a:r>
              <a:rPr lang="en-US" dirty="0"/>
              <a:t>How does my inability to forgive others affect my perception of my pain and suffering? Do I feel more or less pain when I inflict the pain of suffering from my vengeance on others? Do I try to escape my physical suffering by blaming others for my mistakes? Do I Try to escape repentance by refusing to forgive? Can I escape myself? </a:t>
            </a:r>
          </a:p>
          <a:p>
            <a:r>
              <a:rPr lang="en-US" dirty="0"/>
              <a:t>How does my inability to repent and mend my ways affect my energy levels? Does my arrogance help me sleep? Does my refusal to take responsibility of my life help me control my physical addiction tendencies? Does it cover over my pain or cure me from my pain? </a:t>
            </a:r>
          </a:p>
        </p:txBody>
      </p:sp>
    </p:spTree>
    <p:extLst>
      <p:ext uri="{BB962C8B-B14F-4D97-AF65-F5344CB8AC3E}">
        <p14:creationId xmlns:p14="http://schemas.microsoft.com/office/powerpoint/2010/main" val="61931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EF00-56A0-FB4A-983C-3A3C51D0B5AA}"/>
              </a:ext>
            </a:extLst>
          </p:cNvPr>
          <p:cNvSpPr>
            <a:spLocks noGrp="1"/>
          </p:cNvSpPr>
          <p:nvPr>
            <p:ph type="title"/>
          </p:nvPr>
        </p:nvSpPr>
        <p:spPr/>
        <p:txBody>
          <a:bodyPr>
            <a:normAutofit fontScale="90000"/>
          </a:bodyPr>
          <a:lstStyle/>
          <a:p>
            <a:r>
              <a:rPr lang="en-US" dirty="0"/>
              <a:t>My Forgiveness and my Mental Health</a:t>
            </a:r>
          </a:p>
        </p:txBody>
      </p:sp>
      <p:sp>
        <p:nvSpPr>
          <p:cNvPr id="3" name="Content Placeholder 2">
            <a:extLst>
              <a:ext uri="{FF2B5EF4-FFF2-40B4-BE49-F238E27FC236}">
                <a16:creationId xmlns:a16="http://schemas.microsoft.com/office/drawing/2014/main" id="{5D23E0E5-AE19-884C-8E71-E03F431DBD35}"/>
              </a:ext>
            </a:extLst>
          </p:cNvPr>
          <p:cNvSpPr>
            <a:spLocks noGrp="1"/>
          </p:cNvSpPr>
          <p:nvPr>
            <p:ph idx="1"/>
          </p:nvPr>
        </p:nvSpPr>
        <p:spPr/>
        <p:txBody>
          <a:bodyPr/>
          <a:lstStyle/>
          <a:p>
            <a:r>
              <a:rPr lang="en-US" dirty="0"/>
              <a:t>How does my anger and craving for vengeance within me affect my mood? How does it affect my anxiety levels? </a:t>
            </a:r>
          </a:p>
          <a:p>
            <a:r>
              <a:rPr lang="en-US" dirty="0"/>
              <a:t>How does my anger and inability to forgive others and seek forgiveness affect my thoughts? </a:t>
            </a:r>
          </a:p>
          <a:p>
            <a:r>
              <a:rPr lang="en-US" dirty="0"/>
              <a:t>How does my inability to forgive and seek forgiveness it affect my ability to let go of the need to control the future? How does it affect my ability to be more mindful of the present moment and achieve a sense of ‘Peace of Mind?’ </a:t>
            </a:r>
          </a:p>
        </p:txBody>
      </p:sp>
    </p:spTree>
    <p:extLst>
      <p:ext uri="{BB962C8B-B14F-4D97-AF65-F5344CB8AC3E}">
        <p14:creationId xmlns:p14="http://schemas.microsoft.com/office/powerpoint/2010/main" val="202385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C6BF-F3F1-A943-B98C-10B8027CDEA9}"/>
              </a:ext>
            </a:extLst>
          </p:cNvPr>
          <p:cNvSpPr>
            <a:spLocks noGrp="1"/>
          </p:cNvSpPr>
          <p:nvPr>
            <p:ph type="title"/>
          </p:nvPr>
        </p:nvSpPr>
        <p:spPr/>
        <p:txBody>
          <a:bodyPr>
            <a:normAutofit fontScale="90000"/>
          </a:bodyPr>
          <a:lstStyle/>
          <a:p>
            <a:r>
              <a:rPr lang="en-US" dirty="0"/>
              <a:t>My Forgiveness and my Spiritual Health</a:t>
            </a:r>
          </a:p>
        </p:txBody>
      </p:sp>
      <p:sp>
        <p:nvSpPr>
          <p:cNvPr id="3" name="Content Placeholder 2">
            <a:extLst>
              <a:ext uri="{FF2B5EF4-FFF2-40B4-BE49-F238E27FC236}">
                <a16:creationId xmlns:a16="http://schemas.microsoft.com/office/drawing/2014/main" id="{49668A59-EF20-034E-B9CD-5CFA47E6FBE1}"/>
              </a:ext>
            </a:extLst>
          </p:cNvPr>
          <p:cNvSpPr>
            <a:spLocks noGrp="1"/>
          </p:cNvSpPr>
          <p:nvPr>
            <p:ph idx="1"/>
          </p:nvPr>
        </p:nvSpPr>
        <p:spPr/>
        <p:txBody>
          <a:bodyPr/>
          <a:lstStyle/>
          <a:p>
            <a:r>
              <a:rPr lang="en-US" dirty="0"/>
              <a:t>How does my ability to forgive others and seek forgiveness affect my ability to feel connected </a:t>
            </a:r>
            <a:r>
              <a:rPr lang="en-US" dirty="0" err="1"/>
              <a:t>tp</a:t>
            </a:r>
            <a:r>
              <a:rPr lang="en-US" dirty="0"/>
              <a:t> my Source of Existence and to the rest of creation? </a:t>
            </a:r>
          </a:p>
          <a:p>
            <a:r>
              <a:rPr lang="en-US" dirty="0"/>
              <a:t>Can I truly be mindful and vengeful at the same time? </a:t>
            </a:r>
          </a:p>
          <a:p>
            <a:r>
              <a:rPr lang="en-US" dirty="0"/>
              <a:t>Can I feel at Peace and angry with someone at the same time?</a:t>
            </a:r>
          </a:p>
          <a:p>
            <a:r>
              <a:rPr lang="en-US" dirty="0"/>
              <a:t>Am I able to experience true Love and hate at the same time? </a:t>
            </a:r>
          </a:p>
          <a:p>
            <a:r>
              <a:rPr lang="en-US" dirty="0"/>
              <a:t>How can forgiveness help me to fly and rise above my evil inclinations? How can my forgiveness and repentance help to raise me up to my Source of Existence and release me from my prison? </a:t>
            </a:r>
          </a:p>
        </p:txBody>
      </p:sp>
    </p:spTree>
    <p:extLst>
      <p:ext uri="{BB962C8B-B14F-4D97-AF65-F5344CB8AC3E}">
        <p14:creationId xmlns:p14="http://schemas.microsoft.com/office/powerpoint/2010/main" val="357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771D-EA27-E942-9C4B-8DBB3DACDDC3}"/>
              </a:ext>
            </a:extLst>
          </p:cNvPr>
          <p:cNvSpPr>
            <a:spLocks noGrp="1"/>
          </p:cNvSpPr>
          <p:nvPr>
            <p:ph type="title"/>
          </p:nvPr>
        </p:nvSpPr>
        <p:spPr/>
        <p:txBody>
          <a:bodyPr>
            <a:normAutofit fontScale="90000"/>
          </a:bodyPr>
          <a:lstStyle/>
          <a:p>
            <a:r>
              <a:rPr lang="en-US" dirty="0"/>
              <a:t>My Forgiveness and my Emotional Health</a:t>
            </a:r>
          </a:p>
        </p:txBody>
      </p:sp>
      <p:sp>
        <p:nvSpPr>
          <p:cNvPr id="3" name="Content Placeholder 2">
            <a:extLst>
              <a:ext uri="{FF2B5EF4-FFF2-40B4-BE49-F238E27FC236}">
                <a16:creationId xmlns:a16="http://schemas.microsoft.com/office/drawing/2014/main" id="{CA73BD64-31D3-5045-B7A9-DF70F2B122E6}"/>
              </a:ext>
            </a:extLst>
          </p:cNvPr>
          <p:cNvSpPr>
            <a:spLocks noGrp="1"/>
          </p:cNvSpPr>
          <p:nvPr>
            <p:ph idx="1"/>
          </p:nvPr>
        </p:nvSpPr>
        <p:spPr/>
        <p:txBody>
          <a:bodyPr>
            <a:normAutofit fontScale="92500" lnSpcReduction="10000"/>
          </a:bodyPr>
          <a:lstStyle/>
          <a:p>
            <a:r>
              <a:rPr lang="en-US" dirty="0"/>
              <a:t>How does my ego prevent me from working on my forgiveness? Can I be arrogant and forgiving at the same time? Can I repent with a sincere heart if I am proud? How can humility help me?  </a:t>
            </a:r>
          </a:p>
          <a:p>
            <a:pPr marL="0" indent="0">
              <a:buNone/>
            </a:pPr>
            <a:endParaRPr lang="en-US" dirty="0"/>
          </a:p>
          <a:p>
            <a:r>
              <a:rPr lang="en-US" dirty="0"/>
              <a:t>How does my greed prevent me from working on my forgiveness? Can I serve/worship money and God at the same time? Does my physical wealth have the ability to offer me forgiveness? How can sharing my blessings with those who have less than I do help me to repent and forgive? </a:t>
            </a:r>
          </a:p>
          <a:p>
            <a:pPr marL="0" indent="0">
              <a:buNone/>
            </a:pPr>
            <a:endParaRPr lang="en-US" dirty="0"/>
          </a:p>
          <a:p>
            <a:r>
              <a:rPr lang="en-US" dirty="0"/>
              <a:t>How does my envy prevent me from working on my forgiveness? Can I forgive the one which I am envious towards? Am I able to repent and mend my ways if I am in ‘competition’ with the One who Made me? </a:t>
            </a:r>
          </a:p>
          <a:p>
            <a:endParaRPr lang="en-US" dirty="0"/>
          </a:p>
        </p:txBody>
      </p:sp>
    </p:spTree>
    <p:extLst>
      <p:ext uri="{BB962C8B-B14F-4D97-AF65-F5344CB8AC3E}">
        <p14:creationId xmlns:p14="http://schemas.microsoft.com/office/powerpoint/2010/main" val="55832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A721-7BD0-B949-929E-55DEEED5128F}"/>
              </a:ext>
            </a:extLst>
          </p:cNvPr>
          <p:cNvSpPr>
            <a:spLocks noGrp="1"/>
          </p:cNvSpPr>
          <p:nvPr>
            <p:ph type="title"/>
          </p:nvPr>
        </p:nvSpPr>
        <p:spPr/>
        <p:txBody>
          <a:bodyPr>
            <a:normAutofit fontScale="90000"/>
          </a:bodyPr>
          <a:lstStyle/>
          <a:p>
            <a:r>
              <a:rPr lang="en-US" dirty="0"/>
              <a:t>My Forgiveness and my Emotional Health</a:t>
            </a:r>
          </a:p>
        </p:txBody>
      </p:sp>
      <p:sp>
        <p:nvSpPr>
          <p:cNvPr id="3" name="Content Placeholder 2">
            <a:extLst>
              <a:ext uri="{FF2B5EF4-FFF2-40B4-BE49-F238E27FC236}">
                <a16:creationId xmlns:a16="http://schemas.microsoft.com/office/drawing/2014/main" id="{6A9E420E-BA89-4E40-B31F-768518289270}"/>
              </a:ext>
            </a:extLst>
          </p:cNvPr>
          <p:cNvSpPr>
            <a:spLocks noGrp="1"/>
          </p:cNvSpPr>
          <p:nvPr>
            <p:ph idx="1"/>
          </p:nvPr>
        </p:nvSpPr>
        <p:spPr/>
        <p:txBody>
          <a:bodyPr>
            <a:normAutofit fontScale="92500" lnSpcReduction="10000"/>
          </a:bodyPr>
          <a:lstStyle/>
          <a:p>
            <a:r>
              <a:rPr lang="en-US" dirty="0"/>
              <a:t>How does my sloth prevent me from working on my forgiveness? Am I too lazy to reflect on my own faults and take responsibility? Am I too lazy to have compassion on others and pardon their faults? Why then do I complain when I face hardship and suffering- does my sloth desert me in my hour of need? </a:t>
            </a:r>
          </a:p>
          <a:p>
            <a:pPr marL="0" indent="0">
              <a:buNone/>
            </a:pPr>
            <a:endParaRPr lang="en-US" dirty="0"/>
          </a:p>
          <a:p>
            <a:r>
              <a:rPr lang="en-US" dirty="0"/>
              <a:t>How does my lust prevent me from working on my forgiveness? How can I find time to reflect and show compassion to the faults of others, and find time to seek forgiveness, if my heart mind and body is distracted by the physical pleasures of this worldly life?</a:t>
            </a:r>
          </a:p>
          <a:p>
            <a:pPr marL="0" indent="0">
              <a:buNone/>
            </a:pPr>
            <a:endParaRPr lang="en-US" dirty="0"/>
          </a:p>
          <a:p>
            <a:r>
              <a:rPr lang="en-US" dirty="0"/>
              <a:t>How does my anger and vengeance prevent me from working on my forgiveness? Can I be angry towards the one that I forgive? How can I seek forgiveness from my Creator if I am angry towards Him? </a:t>
            </a:r>
          </a:p>
          <a:p>
            <a:endParaRPr lang="en-US" dirty="0"/>
          </a:p>
        </p:txBody>
      </p:sp>
    </p:spTree>
    <p:extLst>
      <p:ext uri="{BB962C8B-B14F-4D97-AF65-F5344CB8AC3E}">
        <p14:creationId xmlns:p14="http://schemas.microsoft.com/office/powerpoint/2010/main" val="228115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1240-BD65-9149-AF60-0AB85E6D7380}"/>
              </a:ext>
            </a:extLst>
          </p:cNvPr>
          <p:cNvSpPr>
            <a:spLocks noGrp="1"/>
          </p:cNvSpPr>
          <p:nvPr>
            <p:ph type="title"/>
          </p:nvPr>
        </p:nvSpPr>
        <p:spPr/>
        <p:txBody>
          <a:bodyPr>
            <a:normAutofit fontScale="90000"/>
          </a:bodyPr>
          <a:lstStyle/>
          <a:p>
            <a:r>
              <a:rPr lang="en-US" dirty="0"/>
              <a:t>My Forgiveness and my Emotional Health</a:t>
            </a:r>
          </a:p>
        </p:txBody>
      </p:sp>
      <p:sp>
        <p:nvSpPr>
          <p:cNvPr id="3" name="Content Placeholder 2">
            <a:extLst>
              <a:ext uri="{FF2B5EF4-FFF2-40B4-BE49-F238E27FC236}">
                <a16:creationId xmlns:a16="http://schemas.microsoft.com/office/drawing/2014/main" id="{0BC5E6B1-EE57-CE4B-A742-1BDE9D83F680}"/>
              </a:ext>
            </a:extLst>
          </p:cNvPr>
          <p:cNvSpPr>
            <a:spLocks noGrp="1"/>
          </p:cNvSpPr>
          <p:nvPr>
            <p:ph idx="1"/>
          </p:nvPr>
        </p:nvSpPr>
        <p:spPr/>
        <p:txBody>
          <a:bodyPr>
            <a:normAutofit fontScale="92500"/>
          </a:bodyPr>
          <a:lstStyle/>
          <a:p>
            <a:r>
              <a:rPr lang="en-US" dirty="0"/>
              <a:t>How does my hatred towards others or myself prevent me from working on my forgiveness? Can I hate the one that I truly love?</a:t>
            </a:r>
          </a:p>
          <a:p>
            <a:pPr marL="0" indent="0">
              <a:buNone/>
            </a:pPr>
            <a:endParaRPr lang="en-US" dirty="0"/>
          </a:p>
          <a:p>
            <a:r>
              <a:rPr lang="en-US" dirty="0"/>
              <a:t>How do my fears prevent me from working on my forgiveness? Am I brave enough to have a direct connection with the Most Forgiving One? Do I have the courage to light up the darkness of others with my forgiveness? </a:t>
            </a:r>
          </a:p>
          <a:p>
            <a:pPr marL="0" indent="0">
              <a:buNone/>
            </a:pPr>
            <a:endParaRPr lang="en-US" dirty="0"/>
          </a:p>
          <a:p>
            <a:r>
              <a:rPr lang="en-US" dirty="0"/>
              <a:t>How do my sorrows prevent me from working on my forgiveness? How worthy do I feel for forgiveness when I am feeling worthless and guilty? How do my sorrows affect my self confidence and courage? How can my sorrows bring me the humility that can help save me from the prison of my sorrows through repentance? </a:t>
            </a:r>
          </a:p>
          <a:p>
            <a:pPr marL="0" indent="0">
              <a:buNone/>
            </a:pPr>
            <a:endParaRPr lang="en-US" dirty="0"/>
          </a:p>
        </p:txBody>
      </p:sp>
    </p:spTree>
    <p:extLst>
      <p:ext uri="{BB962C8B-B14F-4D97-AF65-F5344CB8AC3E}">
        <p14:creationId xmlns:p14="http://schemas.microsoft.com/office/powerpoint/2010/main" val="165287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4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375B9-1ADF-DA40-977B-CB30923A6A3C}"/>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3800"/>
              <a:t>My Forgiveness and my Relationships</a:t>
            </a:r>
          </a:p>
        </p:txBody>
      </p:sp>
      <p:sp>
        <p:nvSpPr>
          <p:cNvPr id="45"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907851"/>
          </a:solidFill>
          <a:ln w="38100" cap="rnd">
            <a:solidFill>
              <a:srgbClr val="90785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White stones balanced in a stack">
            <a:extLst>
              <a:ext uri="{FF2B5EF4-FFF2-40B4-BE49-F238E27FC236}">
                <a16:creationId xmlns:a16="http://schemas.microsoft.com/office/drawing/2014/main" id="{272A4918-9A80-4890-91F7-E14C8B74968A}"/>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66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967EEEC4-6120-428D-8FB5-916920AE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A08C557-6D84-9C40-ACD7-5E5F30D03DE7}"/>
              </a:ext>
            </a:extLst>
          </p:cNvPr>
          <p:cNvSpPr>
            <a:spLocks noGrp="1"/>
          </p:cNvSpPr>
          <p:nvPr>
            <p:ph type="title"/>
          </p:nvPr>
        </p:nvSpPr>
        <p:spPr>
          <a:xfrm>
            <a:off x="2612571" y="1420591"/>
            <a:ext cx="6809014" cy="1102860"/>
          </a:xfrm>
        </p:spPr>
        <p:txBody>
          <a:bodyPr anchor="b">
            <a:normAutofit fontScale="90000"/>
          </a:bodyPr>
          <a:lstStyle/>
          <a:p>
            <a:r>
              <a:rPr lang="en-US" sz="3600" dirty="0">
                <a:solidFill>
                  <a:srgbClr val="FFFFFF"/>
                </a:solidFill>
              </a:rPr>
              <a:t>How can my ability to forgive others help my Relationships?</a:t>
            </a:r>
          </a:p>
        </p:txBody>
      </p:sp>
      <p:sp>
        <p:nvSpPr>
          <p:cNvPr id="3" name="Content Placeholder 2">
            <a:extLst>
              <a:ext uri="{FF2B5EF4-FFF2-40B4-BE49-F238E27FC236}">
                <a16:creationId xmlns:a16="http://schemas.microsoft.com/office/drawing/2014/main" id="{6CE4743D-826E-714D-B296-40EDF2630890}"/>
              </a:ext>
            </a:extLst>
          </p:cNvPr>
          <p:cNvSpPr>
            <a:spLocks noGrp="1"/>
          </p:cNvSpPr>
          <p:nvPr>
            <p:ph idx="1"/>
          </p:nvPr>
        </p:nvSpPr>
        <p:spPr>
          <a:xfrm>
            <a:off x="2612571" y="2694218"/>
            <a:ext cx="6809014" cy="3339533"/>
          </a:xfrm>
        </p:spPr>
        <p:txBody>
          <a:bodyPr>
            <a:normAutofit fontScale="77500" lnSpcReduction="20000"/>
          </a:bodyPr>
          <a:lstStyle/>
          <a:p>
            <a:r>
              <a:rPr lang="en-US" sz="2600" dirty="0">
                <a:solidFill>
                  <a:srgbClr val="FFFFFF"/>
                </a:solidFill>
              </a:rPr>
              <a:t>With my Creator?</a:t>
            </a:r>
          </a:p>
          <a:p>
            <a:r>
              <a:rPr lang="en-US" sz="2600" dirty="0">
                <a:solidFill>
                  <a:srgbClr val="FFFFFF"/>
                </a:solidFill>
              </a:rPr>
              <a:t>With myself?</a:t>
            </a:r>
          </a:p>
          <a:p>
            <a:r>
              <a:rPr lang="en-US" sz="2600" dirty="0">
                <a:solidFill>
                  <a:srgbClr val="FFFFFF"/>
                </a:solidFill>
              </a:rPr>
              <a:t>With my Partner?</a:t>
            </a:r>
          </a:p>
          <a:p>
            <a:r>
              <a:rPr lang="en-US" sz="2600" dirty="0">
                <a:solidFill>
                  <a:srgbClr val="FFFFFF"/>
                </a:solidFill>
              </a:rPr>
              <a:t>With my Parents?</a:t>
            </a:r>
          </a:p>
          <a:p>
            <a:r>
              <a:rPr lang="en-US" sz="2600" dirty="0">
                <a:solidFill>
                  <a:srgbClr val="FFFFFF"/>
                </a:solidFill>
              </a:rPr>
              <a:t>With my children?</a:t>
            </a:r>
          </a:p>
          <a:p>
            <a:r>
              <a:rPr lang="en-US" sz="2600" dirty="0">
                <a:solidFill>
                  <a:srgbClr val="FFFFFF"/>
                </a:solidFill>
              </a:rPr>
              <a:t>With my siblings and relatives?</a:t>
            </a:r>
          </a:p>
          <a:p>
            <a:r>
              <a:rPr lang="en-US" sz="2600" dirty="0">
                <a:solidFill>
                  <a:srgbClr val="FFFFFF"/>
                </a:solidFill>
              </a:rPr>
              <a:t>With my friends?</a:t>
            </a:r>
          </a:p>
          <a:p>
            <a:r>
              <a:rPr lang="en-US" sz="2600" dirty="0">
                <a:solidFill>
                  <a:srgbClr val="FFFFFF"/>
                </a:solidFill>
              </a:rPr>
              <a:t>With my neighbors?</a:t>
            </a:r>
          </a:p>
          <a:p>
            <a:endParaRPr lang="en-US" sz="2600" dirty="0">
              <a:solidFill>
                <a:srgbClr val="FFFFFF"/>
              </a:solidFill>
            </a:endParaRPr>
          </a:p>
        </p:txBody>
      </p:sp>
    </p:spTree>
    <p:extLst>
      <p:ext uri="{BB962C8B-B14F-4D97-AF65-F5344CB8AC3E}">
        <p14:creationId xmlns:p14="http://schemas.microsoft.com/office/powerpoint/2010/main" val="3983684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967EEEC4-6120-428D-8FB5-916920AE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4C2EE94-F810-B04E-A50A-322E3DAB5877}"/>
              </a:ext>
            </a:extLst>
          </p:cNvPr>
          <p:cNvSpPr>
            <a:spLocks noGrp="1"/>
          </p:cNvSpPr>
          <p:nvPr>
            <p:ph type="title"/>
          </p:nvPr>
        </p:nvSpPr>
        <p:spPr>
          <a:xfrm>
            <a:off x="2612571" y="1420591"/>
            <a:ext cx="6809014" cy="1102860"/>
          </a:xfrm>
        </p:spPr>
        <p:txBody>
          <a:bodyPr anchor="b">
            <a:noAutofit/>
          </a:bodyPr>
          <a:lstStyle/>
          <a:p>
            <a:r>
              <a:rPr lang="en-US" sz="2800" dirty="0">
                <a:solidFill>
                  <a:srgbClr val="FFFFFF"/>
                </a:solidFill>
              </a:rPr>
              <a:t>How can my seeking of forgiveness help my Relationships?</a:t>
            </a:r>
          </a:p>
        </p:txBody>
      </p:sp>
      <p:sp>
        <p:nvSpPr>
          <p:cNvPr id="3" name="Content Placeholder 2">
            <a:extLst>
              <a:ext uri="{FF2B5EF4-FFF2-40B4-BE49-F238E27FC236}">
                <a16:creationId xmlns:a16="http://schemas.microsoft.com/office/drawing/2014/main" id="{E68663A9-AD1D-2841-BAB5-74CB5863399F}"/>
              </a:ext>
            </a:extLst>
          </p:cNvPr>
          <p:cNvSpPr>
            <a:spLocks noGrp="1"/>
          </p:cNvSpPr>
          <p:nvPr>
            <p:ph idx="1"/>
          </p:nvPr>
        </p:nvSpPr>
        <p:spPr>
          <a:xfrm>
            <a:off x="2612571" y="2694218"/>
            <a:ext cx="6809014" cy="3339533"/>
          </a:xfrm>
        </p:spPr>
        <p:txBody>
          <a:bodyPr>
            <a:normAutofit fontScale="77500" lnSpcReduction="20000"/>
          </a:bodyPr>
          <a:lstStyle/>
          <a:p>
            <a:r>
              <a:rPr lang="en-US" sz="2600" dirty="0">
                <a:solidFill>
                  <a:srgbClr val="FFFFFF"/>
                </a:solidFill>
              </a:rPr>
              <a:t>With my Creator?</a:t>
            </a:r>
          </a:p>
          <a:p>
            <a:r>
              <a:rPr lang="en-US" sz="2600" dirty="0">
                <a:solidFill>
                  <a:srgbClr val="FFFFFF"/>
                </a:solidFill>
              </a:rPr>
              <a:t>With myself?</a:t>
            </a:r>
          </a:p>
          <a:p>
            <a:r>
              <a:rPr lang="en-US" sz="2600" dirty="0">
                <a:solidFill>
                  <a:srgbClr val="FFFFFF"/>
                </a:solidFill>
              </a:rPr>
              <a:t>With my Partner?</a:t>
            </a:r>
          </a:p>
          <a:p>
            <a:r>
              <a:rPr lang="en-US" sz="2600" dirty="0">
                <a:solidFill>
                  <a:srgbClr val="FFFFFF"/>
                </a:solidFill>
              </a:rPr>
              <a:t>With my Parents?</a:t>
            </a:r>
          </a:p>
          <a:p>
            <a:r>
              <a:rPr lang="en-US" sz="2600" dirty="0">
                <a:solidFill>
                  <a:srgbClr val="FFFFFF"/>
                </a:solidFill>
              </a:rPr>
              <a:t>With my children?</a:t>
            </a:r>
          </a:p>
          <a:p>
            <a:r>
              <a:rPr lang="en-US" sz="2600" dirty="0">
                <a:solidFill>
                  <a:srgbClr val="FFFFFF"/>
                </a:solidFill>
              </a:rPr>
              <a:t>With my siblings and relatives?</a:t>
            </a:r>
          </a:p>
          <a:p>
            <a:r>
              <a:rPr lang="en-US" sz="2600" dirty="0">
                <a:solidFill>
                  <a:srgbClr val="FFFFFF"/>
                </a:solidFill>
              </a:rPr>
              <a:t>With my friends?</a:t>
            </a:r>
          </a:p>
          <a:p>
            <a:r>
              <a:rPr lang="en-US" sz="2600" dirty="0">
                <a:solidFill>
                  <a:srgbClr val="FFFFFF"/>
                </a:solidFill>
              </a:rPr>
              <a:t>With my neighbors?</a:t>
            </a:r>
          </a:p>
          <a:p>
            <a:endParaRPr lang="en-US" sz="2600" dirty="0">
              <a:solidFill>
                <a:srgbClr val="FFFFFF"/>
              </a:solidFill>
            </a:endParaRPr>
          </a:p>
        </p:txBody>
      </p:sp>
    </p:spTree>
    <p:extLst>
      <p:ext uri="{BB962C8B-B14F-4D97-AF65-F5344CB8AC3E}">
        <p14:creationId xmlns:p14="http://schemas.microsoft.com/office/powerpoint/2010/main" val="177792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BCE17-792C-FD49-A9B1-03B3DA34BB57}"/>
              </a:ext>
            </a:extLst>
          </p:cNvPr>
          <p:cNvSpPr>
            <a:spLocks noGrp="1"/>
          </p:cNvSpPr>
          <p:nvPr>
            <p:ph type="title"/>
          </p:nvPr>
        </p:nvSpPr>
        <p:spPr>
          <a:xfrm>
            <a:off x="838200" y="365125"/>
            <a:ext cx="10515600" cy="1325563"/>
          </a:xfrm>
        </p:spPr>
        <p:txBody>
          <a:bodyPr>
            <a:normAutofit/>
          </a:bodyPr>
          <a:lstStyle/>
          <a:p>
            <a:r>
              <a:rPr lang="en-US" sz="8000">
                <a:solidFill>
                  <a:schemeClr val="accent1"/>
                </a:solidFill>
              </a:rPr>
              <a:t>My Forgiveness</a:t>
            </a:r>
          </a:p>
        </p:txBody>
      </p:sp>
      <p:graphicFrame>
        <p:nvGraphicFramePr>
          <p:cNvPr id="12" name="Content Placeholder 2">
            <a:extLst>
              <a:ext uri="{FF2B5EF4-FFF2-40B4-BE49-F238E27FC236}">
                <a16:creationId xmlns:a16="http://schemas.microsoft.com/office/drawing/2014/main" id="{EFB0E232-03F5-46D5-9C1D-336E51ED42AA}"/>
              </a:ext>
            </a:extLst>
          </p:cNvPr>
          <p:cNvGraphicFramePr>
            <a:graphicFrameLocks noGrp="1"/>
          </p:cNvGraphicFramePr>
          <p:nvPr>
            <p:ph idx="1"/>
            <p:extLst>
              <p:ext uri="{D42A27DB-BD31-4B8C-83A1-F6EECF244321}">
                <p14:modId xmlns:p14="http://schemas.microsoft.com/office/powerpoint/2010/main" val="2625979722"/>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14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3F302-D131-FC4A-B031-B739EFA473C6}"/>
              </a:ext>
            </a:extLst>
          </p:cNvPr>
          <p:cNvSpPr>
            <a:spLocks noGrp="1"/>
          </p:cNvSpPr>
          <p:nvPr>
            <p:ph type="title"/>
          </p:nvPr>
        </p:nvSpPr>
        <p:spPr>
          <a:xfrm>
            <a:off x="635000" y="634029"/>
            <a:ext cx="10921640" cy="1314698"/>
          </a:xfrm>
        </p:spPr>
        <p:txBody>
          <a:bodyPr anchor="ctr">
            <a:normAutofit/>
          </a:bodyPr>
          <a:lstStyle/>
          <a:p>
            <a:pPr algn="ctr"/>
            <a:r>
              <a:rPr lang="en-US" sz="7200"/>
              <a:t>What will help me ….</a:t>
            </a:r>
          </a:p>
        </p:txBody>
      </p:sp>
      <p:sp>
        <p:nvSpPr>
          <p:cNvPr id="20"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156A57BE-5FE9-48DC-A217-B919CE60D004}"/>
              </a:ext>
            </a:extLst>
          </p:cNvPr>
          <p:cNvGraphicFramePr>
            <a:graphicFrameLocks noGrp="1"/>
          </p:cNvGraphicFramePr>
          <p:nvPr>
            <p:ph idx="1"/>
            <p:extLst>
              <p:ext uri="{D42A27DB-BD31-4B8C-83A1-F6EECF244321}">
                <p14:modId xmlns:p14="http://schemas.microsoft.com/office/powerpoint/2010/main" val="3942474680"/>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17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D9208-8252-D64D-AE0D-F0F53EDE3499}"/>
              </a:ext>
            </a:extLst>
          </p:cNvPr>
          <p:cNvSpPr>
            <a:spLocks noGrp="1"/>
          </p:cNvSpPr>
          <p:nvPr>
            <p:ph type="title"/>
          </p:nvPr>
        </p:nvSpPr>
        <p:spPr>
          <a:xfrm>
            <a:off x="635000" y="640823"/>
            <a:ext cx="3418659" cy="5583148"/>
          </a:xfrm>
        </p:spPr>
        <p:txBody>
          <a:bodyPr anchor="ctr">
            <a:normAutofit/>
          </a:bodyPr>
          <a:lstStyle/>
          <a:p>
            <a:r>
              <a:rPr lang="en-US" sz="4700" dirty="0"/>
              <a:t>My Forgiveness and my Respect</a:t>
            </a:r>
          </a:p>
        </p:txBody>
      </p:sp>
      <p:sp>
        <p:nvSpPr>
          <p:cNvPr id="2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F3F2219B-1678-492C-8C77-EAEEAAAA170D}"/>
              </a:ext>
            </a:extLst>
          </p:cNvPr>
          <p:cNvGraphicFramePr>
            <a:graphicFrameLocks noGrp="1"/>
          </p:cNvGraphicFramePr>
          <p:nvPr>
            <p:ph idx="1"/>
            <p:extLst>
              <p:ext uri="{D42A27DB-BD31-4B8C-83A1-F6EECF244321}">
                <p14:modId xmlns:p14="http://schemas.microsoft.com/office/powerpoint/2010/main" val="36308469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792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1C15F-1481-8C4D-B64B-3076A41AD31B}"/>
              </a:ext>
            </a:extLst>
          </p:cNvPr>
          <p:cNvSpPr>
            <a:spLocks noGrp="1"/>
          </p:cNvSpPr>
          <p:nvPr>
            <p:ph type="title"/>
          </p:nvPr>
        </p:nvSpPr>
        <p:spPr>
          <a:xfrm>
            <a:off x="635000" y="640823"/>
            <a:ext cx="3418659" cy="5583148"/>
          </a:xfrm>
        </p:spPr>
        <p:txBody>
          <a:bodyPr anchor="ctr">
            <a:normAutofit/>
          </a:bodyPr>
          <a:lstStyle/>
          <a:p>
            <a:r>
              <a:rPr lang="en-US" sz="4700" dirty="0"/>
              <a:t>My Forgiveness and my Humility</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CFB8F3D0-46B1-4651-A39D-A658D3D983D7}"/>
              </a:ext>
            </a:extLst>
          </p:cNvPr>
          <p:cNvGraphicFramePr>
            <a:graphicFrameLocks noGrp="1"/>
          </p:cNvGraphicFramePr>
          <p:nvPr>
            <p:ph idx="1"/>
            <p:extLst>
              <p:ext uri="{D42A27DB-BD31-4B8C-83A1-F6EECF244321}">
                <p14:modId xmlns:p14="http://schemas.microsoft.com/office/powerpoint/2010/main" val="14520212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46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BCC8A-46E5-C54E-BD11-536471C349C8}"/>
              </a:ext>
            </a:extLst>
          </p:cNvPr>
          <p:cNvSpPr>
            <a:spLocks noGrp="1"/>
          </p:cNvSpPr>
          <p:nvPr>
            <p:ph type="title"/>
          </p:nvPr>
        </p:nvSpPr>
        <p:spPr>
          <a:xfrm>
            <a:off x="635000" y="640823"/>
            <a:ext cx="3418659" cy="5583148"/>
          </a:xfrm>
        </p:spPr>
        <p:txBody>
          <a:bodyPr anchor="ctr">
            <a:normAutofit/>
          </a:bodyPr>
          <a:lstStyle/>
          <a:p>
            <a:r>
              <a:rPr lang="en-US" sz="4700" dirty="0"/>
              <a:t>My Forgiveness and my Love</a:t>
            </a:r>
          </a:p>
        </p:txBody>
      </p:sp>
      <p:sp>
        <p:nvSpPr>
          <p:cNvPr id="2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E05B05B7-9931-4953-9A12-75FFFC2CF4F3}"/>
              </a:ext>
            </a:extLst>
          </p:cNvPr>
          <p:cNvGraphicFramePr>
            <a:graphicFrameLocks noGrp="1"/>
          </p:cNvGraphicFramePr>
          <p:nvPr>
            <p:ph idx="1"/>
            <p:extLst>
              <p:ext uri="{D42A27DB-BD31-4B8C-83A1-F6EECF244321}">
                <p14:modId xmlns:p14="http://schemas.microsoft.com/office/powerpoint/2010/main" val="36297128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463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A663D-B074-2B41-9FDE-684EDE680A06}"/>
              </a:ext>
            </a:extLst>
          </p:cNvPr>
          <p:cNvSpPr>
            <a:spLocks noGrp="1"/>
          </p:cNvSpPr>
          <p:nvPr>
            <p:ph type="title"/>
          </p:nvPr>
        </p:nvSpPr>
        <p:spPr>
          <a:xfrm>
            <a:off x="841248" y="548640"/>
            <a:ext cx="3419540" cy="5431536"/>
          </a:xfrm>
        </p:spPr>
        <p:txBody>
          <a:bodyPr>
            <a:normAutofit/>
          </a:bodyPr>
          <a:lstStyle/>
          <a:p>
            <a:r>
              <a:rPr lang="en-US" sz="4700" dirty="0"/>
              <a:t>My Forgiveness and my Gratitude</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C728EB68-85DA-4807-A9BC-A00A6ECA7D26}"/>
              </a:ext>
            </a:extLst>
          </p:cNvPr>
          <p:cNvGraphicFramePr>
            <a:graphicFrameLocks noGrp="1"/>
          </p:cNvGraphicFramePr>
          <p:nvPr>
            <p:ph idx="1"/>
          </p:nvPr>
        </p:nvGraphicFramePr>
        <p:xfrm>
          <a:off x="5298595" y="552091"/>
          <a:ext cx="6052158"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472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5615C-F775-3B4B-A866-7CA4494417BA}"/>
              </a:ext>
            </a:extLst>
          </p:cNvPr>
          <p:cNvSpPr>
            <a:spLocks noGrp="1"/>
          </p:cNvSpPr>
          <p:nvPr>
            <p:ph type="title"/>
          </p:nvPr>
        </p:nvSpPr>
        <p:spPr>
          <a:xfrm>
            <a:off x="635000" y="640823"/>
            <a:ext cx="3418659" cy="5583148"/>
          </a:xfrm>
        </p:spPr>
        <p:txBody>
          <a:bodyPr anchor="ctr">
            <a:normAutofit/>
          </a:bodyPr>
          <a:lstStyle/>
          <a:p>
            <a:pPr>
              <a:lnSpc>
                <a:spcPct val="90000"/>
              </a:lnSpc>
            </a:pPr>
            <a:r>
              <a:rPr lang="en-US" sz="4700"/>
              <a:t>My Forgiveness and my Honesty/</a:t>
            </a:r>
            <a:br>
              <a:rPr lang="en-US" sz="4700"/>
            </a:br>
            <a:r>
              <a:rPr lang="en-US" sz="4700"/>
              <a:t>Sincerity?</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F6193EBF-0D26-4A3F-9563-5DF197A92EE6}"/>
              </a:ext>
            </a:extLst>
          </p:cNvPr>
          <p:cNvGraphicFramePr>
            <a:graphicFrameLocks noGrp="1"/>
          </p:cNvGraphicFramePr>
          <p:nvPr>
            <p:ph idx="1"/>
            <p:extLst>
              <p:ext uri="{D42A27DB-BD31-4B8C-83A1-F6EECF244321}">
                <p14:modId xmlns:p14="http://schemas.microsoft.com/office/powerpoint/2010/main" val="15299622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22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8660A-09C9-4548-91DF-038B3BC7A8CD}"/>
              </a:ext>
            </a:extLst>
          </p:cNvPr>
          <p:cNvSpPr>
            <a:spLocks noGrp="1"/>
          </p:cNvSpPr>
          <p:nvPr>
            <p:ph type="title"/>
          </p:nvPr>
        </p:nvSpPr>
        <p:spPr>
          <a:xfrm>
            <a:off x="841248" y="548640"/>
            <a:ext cx="3419540" cy="5431536"/>
          </a:xfrm>
        </p:spPr>
        <p:txBody>
          <a:bodyPr>
            <a:normAutofit/>
          </a:bodyPr>
          <a:lstStyle/>
          <a:p>
            <a:r>
              <a:rPr lang="en-US" sz="4700"/>
              <a:t>My Forgiveness and my Patience</a:t>
            </a:r>
            <a:endParaRPr lang="en-US" sz="4700" dirty="0"/>
          </a:p>
        </p:txBody>
      </p:sp>
      <p:sp>
        <p:nvSpPr>
          <p:cNvPr id="17"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15F5708C-C2AD-C246-BB7B-42BAB1767251}"/>
              </a:ext>
            </a:extLst>
          </p:cNvPr>
          <p:cNvSpPr>
            <a:spLocks noGrp="1"/>
          </p:cNvSpPr>
          <p:nvPr>
            <p:ph idx="1"/>
          </p:nvPr>
        </p:nvSpPr>
        <p:spPr>
          <a:xfrm>
            <a:off x="5298595" y="552091"/>
            <a:ext cx="6052158" cy="5431536"/>
          </a:xfrm>
        </p:spPr>
        <p:txBody>
          <a:bodyPr anchor="ctr">
            <a:normAutofit/>
          </a:bodyPr>
          <a:lstStyle/>
          <a:p>
            <a:r>
              <a:rPr lang="en-US"/>
              <a:t>What is the relationship between my Forgiveness and my Patience?</a:t>
            </a:r>
          </a:p>
          <a:p>
            <a:r>
              <a:rPr lang="en-US"/>
              <a:t>Am I able to be impatient and forgiving at the same time? </a:t>
            </a:r>
          </a:p>
          <a:p>
            <a:r>
              <a:rPr lang="en-US"/>
              <a:t>Am I more or less likely to be able to forgive the one that I am truly patient with? How can my patience help me to become more forgiving?</a:t>
            </a:r>
          </a:p>
          <a:p>
            <a:r>
              <a:rPr lang="en-US"/>
              <a:t>Am I more or less likely to be patient with the one that I truly forgive? How can my Forgiveness help me to become more patient?</a:t>
            </a:r>
          </a:p>
          <a:p>
            <a:r>
              <a:rPr lang="en-US"/>
              <a:t>How can my patience in prayer and acts of loving kindness during times of ease as well as during times of hardship and struggle help me feel more worthy of forgiveness?</a:t>
            </a:r>
          </a:p>
        </p:txBody>
      </p:sp>
    </p:spTree>
    <p:extLst>
      <p:ext uri="{BB962C8B-B14F-4D97-AF65-F5344CB8AC3E}">
        <p14:creationId xmlns:p14="http://schemas.microsoft.com/office/powerpoint/2010/main" val="407511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DC2B3-3DD1-E043-9022-AD331BAA3DD4}"/>
              </a:ext>
            </a:extLst>
          </p:cNvPr>
          <p:cNvSpPr>
            <a:spLocks noGrp="1"/>
          </p:cNvSpPr>
          <p:nvPr>
            <p:ph type="title"/>
          </p:nvPr>
        </p:nvSpPr>
        <p:spPr>
          <a:xfrm>
            <a:off x="635000" y="640823"/>
            <a:ext cx="3418659" cy="5583148"/>
          </a:xfrm>
        </p:spPr>
        <p:txBody>
          <a:bodyPr anchor="ctr">
            <a:normAutofit/>
          </a:bodyPr>
          <a:lstStyle/>
          <a:p>
            <a:r>
              <a:rPr lang="en-US" sz="4700" dirty="0"/>
              <a:t>My Forgiveness and my Courage</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9FB189B4-9322-4D0A-B5ED-73349B2C023D}"/>
              </a:ext>
            </a:extLst>
          </p:cNvPr>
          <p:cNvGraphicFramePr>
            <a:graphicFrameLocks noGrp="1"/>
          </p:cNvGraphicFramePr>
          <p:nvPr>
            <p:ph idx="1"/>
            <p:extLst>
              <p:ext uri="{D42A27DB-BD31-4B8C-83A1-F6EECF244321}">
                <p14:modId xmlns:p14="http://schemas.microsoft.com/office/powerpoint/2010/main" val="2111635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761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AC19-77EA-0F4F-ABF5-36BB768344C0}"/>
              </a:ext>
            </a:extLst>
          </p:cNvPr>
          <p:cNvSpPr>
            <a:spLocks noGrp="1"/>
          </p:cNvSpPr>
          <p:nvPr>
            <p:ph type="title"/>
          </p:nvPr>
        </p:nvSpPr>
        <p:spPr>
          <a:xfrm>
            <a:off x="635000" y="640823"/>
            <a:ext cx="3418659" cy="5583148"/>
          </a:xfrm>
        </p:spPr>
        <p:txBody>
          <a:bodyPr anchor="ctr">
            <a:normAutofit/>
          </a:bodyPr>
          <a:lstStyle/>
          <a:p>
            <a:r>
              <a:rPr lang="en-US" sz="4200" dirty="0"/>
              <a:t>My Forgiveness and My </a:t>
            </a:r>
            <a:br>
              <a:rPr lang="en-US" sz="4200" dirty="0"/>
            </a:br>
            <a:r>
              <a:rPr lang="en-US" sz="4200" dirty="0"/>
              <a:t>Compassion</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C77D40C6-963A-4E85-94BE-C6CBA3EB3282}"/>
              </a:ext>
            </a:extLst>
          </p:cNvPr>
          <p:cNvGraphicFramePr>
            <a:graphicFrameLocks noGrp="1"/>
          </p:cNvGraphicFramePr>
          <p:nvPr>
            <p:ph idx="1"/>
            <p:extLst>
              <p:ext uri="{D42A27DB-BD31-4B8C-83A1-F6EECF244321}">
                <p14:modId xmlns:p14="http://schemas.microsoft.com/office/powerpoint/2010/main" val="368284393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32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0A93BD-426A-C146-9A11-41851AB0A8F0}"/>
              </a:ext>
            </a:extLst>
          </p:cNvPr>
          <p:cNvSpPr>
            <a:spLocks noGrp="1"/>
          </p:cNvSpPr>
          <p:nvPr>
            <p:ph type="title"/>
          </p:nvPr>
        </p:nvSpPr>
        <p:spPr>
          <a:xfrm>
            <a:off x="635000" y="640823"/>
            <a:ext cx="3418659" cy="5583148"/>
          </a:xfrm>
        </p:spPr>
        <p:txBody>
          <a:bodyPr anchor="ctr">
            <a:normAutofit/>
          </a:bodyPr>
          <a:lstStyle/>
          <a:p>
            <a:r>
              <a:rPr lang="en-US" sz="4700" dirty="0"/>
              <a:t>My Forgiveness and My Peace</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04AA7477-670E-46FA-A656-E5F8327C513E}"/>
              </a:ext>
            </a:extLst>
          </p:cNvPr>
          <p:cNvGraphicFramePr>
            <a:graphicFrameLocks noGrp="1"/>
          </p:cNvGraphicFramePr>
          <p:nvPr>
            <p:ph idx="1"/>
            <p:extLst>
              <p:ext uri="{D42A27DB-BD31-4B8C-83A1-F6EECF244321}">
                <p14:modId xmlns:p14="http://schemas.microsoft.com/office/powerpoint/2010/main" val="111854950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48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6258D91-5E83-DF4A-8CC5-F36E2CE28F69}"/>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My Forgiveness</a:t>
            </a:r>
          </a:p>
        </p:txBody>
      </p:sp>
      <p:sp>
        <p:nvSpPr>
          <p:cNvPr id="3" name="Content Placeholder 2">
            <a:extLst>
              <a:ext uri="{FF2B5EF4-FFF2-40B4-BE49-F238E27FC236}">
                <a16:creationId xmlns:a16="http://schemas.microsoft.com/office/drawing/2014/main" id="{3788D456-087A-074B-BF12-97D5076AFD89}"/>
              </a:ext>
            </a:extLst>
          </p:cNvPr>
          <p:cNvSpPr>
            <a:spLocks noGrp="1"/>
          </p:cNvSpPr>
          <p:nvPr>
            <p:ph idx="1"/>
          </p:nvPr>
        </p:nvSpPr>
        <p:spPr>
          <a:xfrm>
            <a:off x="838200" y="2586789"/>
            <a:ext cx="10515600" cy="3590174"/>
          </a:xfrm>
        </p:spPr>
        <p:txBody>
          <a:bodyPr>
            <a:normAutofit fontScale="92500" lnSpcReduction="10000"/>
          </a:bodyPr>
          <a:lstStyle/>
          <a:p>
            <a:r>
              <a:rPr lang="en-US" dirty="0"/>
              <a:t>What do I understand by ‘forgiveness?’</a:t>
            </a:r>
          </a:p>
          <a:p>
            <a:r>
              <a:rPr lang="en-US" dirty="0"/>
              <a:t>What is ‘forgiveness’ without sin or the concept of doing or saying something ‘wrong’ that causes harm? </a:t>
            </a:r>
          </a:p>
          <a:p>
            <a:r>
              <a:rPr lang="en-US" dirty="0"/>
              <a:t>What do I understand by ‘sin?’</a:t>
            </a:r>
          </a:p>
          <a:p>
            <a:r>
              <a:rPr lang="en-US" dirty="0"/>
              <a:t>What do I understand by ‘good’ and ‘evil’? How does my understanding of what is good and evil or right from wrong affect my ability to forgive and seek forgiveness?</a:t>
            </a:r>
          </a:p>
          <a:p>
            <a:r>
              <a:rPr lang="en-US" dirty="0"/>
              <a:t>What affects my ability to have judgement of good vs bad and right vs wrong? Is it an innate part of Me or have I learnt it?</a:t>
            </a:r>
          </a:p>
          <a:p>
            <a:r>
              <a:rPr lang="en-US" dirty="0"/>
              <a:t>Do I treat others how I want to be treated? </a:t>
            </a:r>
          </a:p>
        </p:txBody>
      </p:sp>
    </p:spTree>
    <p:extLst>
      <p:ext uri="{BB962C8B-B14F-4D97-AF65-F5344CB8AC3E}">
        <p14:creationId xmlns:p14="http://schemas.microsoft.com/office/powerpoint/2010/main" val="177891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B7AF8-A90F-1047-AB32-E38EAD78D3C1}"/>
              </a:ext>
            </a:extLst>
          </p:cNvPr>
          <p:cNvSpPr>
            <a:spLocks noGrp="1"/>
          </p:cNvSpPr>
          <p:nvPr>
            <p:ph type="title"/>
          </p:nvPr>
        </p:nvSpPr>
        <p:spPr>
          <a:xfrm>
            <a:off x="841248" y="548640"/>
            <a:ext cx="3419540" cy="5431536"/>
          </a:xfrm>
        </p:spPr>
        <p:txBody>
          <a:bodyPr>
            <a:normAutofit/>
          </a:bodyPr>
          <a:lstStyle/>
          <a:p>
            <a:r>
              <a:rPr lang="en-US" sz="4400" dirty="0"/>
              <a:t>My Forgiveness and My Truth</a:t>
            </a:r>
            <a:endParaRPr lang="en-US" sz="4200" dirty="0"/>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328B24-07AA-C344-A0DE-15278C7E32F3}"/>
              </a:ext>
            </a:extLst>
          </p:cNvPr>
          <p:cNvSpPr>
            <a:spLocks noGrp="1"/>
          </p:cNvSpPr>
          <p:nvPr>
            <p:ph idx="1"/>
          </p:nvPr>
        </p:nvSpPr>
        <p:spPr>
          <a:xfrm>
            <a:off x="5298595" y="552091"/>
            <a:ext cx="6052158" cy="5431536"/>
          </a:xfrm>
        </p:spPr>
        <p:txBody>
          <a:bodyPr anchor="ctr">
            <a:normAutofit/>
          </a:bodyPr>
          <a:lstStyle/>
          <a:p>
            <a:r>
              <a:rPr lang="en-US" dirty="0"/>
              <a:t>What is the relationship between my Forgiveness and my Truth?</a:t>
            </a:r>
          </a:p>
          <a:p>
            <a:r>
              <a:rPr lang="en-US" dirty="0"/>
              <a:t>Am I able to seek and express Truth without my Forgiveness? Am I able to seek forgiveness without seeking and expressing Truth?</a:t>
            </a:r>
          </a:p>
          <a:p>
            <a:r>
              <a:rPr lang="en-US" dirty="0"/>
              <a:t>How can seeking Truth help me to become more forgiving?</a:t>
            </a:r>
          </a:p>
          <a:p>
            <a:r>
              <a:rPr lang="en-US" dirty="0"/>
              <a:t>How can seeking Truth help me to have a better connection to and therefore relationship with The Source of My Truth so that I feel more able to repent and mend my ways?</a:t>
            </a:r>
          </a:p>
          <a:p>
            <a:r>
              <a:rPr lang="en-US" dirty="0"/>
              <a:t>Am I able to Truly forgive without being truthful and sincere?</a:t>
            </a:r>
          </a:p>
        </p:txBody>
      </p:sp>
    </p:spTree>
    <p:extLst>
      <p:ext uri="{BB962C8B-B14F-4D97-AF65-F5344CB8AC3E}">
        <p14:creationId xmlns:p14="http://schemas.microsoft.com/office/powerpoint/2010/main" val="35856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49734-5A54-B04F-A409-AAC667AFA9CB}"/>
              </a:ext>
            </a:extLst>
          </p:cNvPr>
          <p:cNvSpPr>
            <a:spLocks noGrp="1"/>
          </p:cNvSpPr>
          <p:nvPr>
            <p:ph type="title"/>
          </p:nvPr>
        </p:nvSpPr>
        <p:spPr>
          <a:xfrm>
            <a:off x="635000" y="640823"/>
            <a:ext cx="3418659" cy="5583148"/>
          </a:xfrm>
        </p:spPr>
        <p:txBody>
          <a:bodyPr anchor="ctr">
            <a:normAutofit/>
          </a:bodyPr>
          <a:lstStyle/>
          <a:p>
            <a:r>
              <a:rPr lang="en-US" sz="4700"/>
              <a:t>My Forgiveness and my Discipline</a:t>
            </a:r>
          </a:p>
        </p:txBody>
      </p:sp>
      <p:sp>
        <p:nvSpPr>
          <p:cNvPr id="25"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435FFE3C-0697-42FB-918B-B879EC61E25E}"/>
              </a:ext>
            </a:extLst>
          </p:cNvPr>
          <p:cNvGraphicFramePr>
            <a:graphicFrameLocks noGrp="1"/>
          </p:cNvGraphicFramePr>
          <p:nvPr>
            <p:ph idx="1"/>
            <p:extLst>
              <p:ext uri="{D42A27DB-BD31-4B8C-83A1-F6EECF244321}">
                <p14:modId xmlns:p14="http://schemas.microsoft.com/office/powerpoint/2010/main" val="140348577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16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05977-5D39-7044-BBB9-47FFDC3E6521}"/>
              </a:ext>
            </a:extLst>
          </p:cNvPr>
          <p:cNvSpPr>
            <a:spLocks noGrp="1"/>
          </p:cNvSpPr>
          <p:nvPr>
            <p:ph type="title"/>
          </p:nvPr>
        </p:nvSpPr>
        <p:spPr>
          <a:xfrm>
            <a:off x="635000" y="640823"/>
            <a:ext cx="3418659" cy="5583148"/>
          </a:xfrm>
        </p:spPr>
        <p:txBody>
          <a:bodyPr anchor="ctr">
            <a:normAutofit/>
          </a:bodyPr>
          <a:lstStyle/>
          <a:p>
            <a:r>
              <a:rPr lang="en-US" sz="4700"/>
              <a:t>My Forgiveness and my Justice</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66BF5C8B-5820-4EBB-8F52-3D2A38B75078}"/>
              </a:ext>
            </a:extLst>
          </p:cNvPr>
          <p:cNvGraphicFramePr>
            <a:graphicFrameLocks noGrp="1"/>
          </p:cNvGraphicFramePr>
          <p:nvPr>
            <p:ph idx="1"/>
            <p:extLst>
              <p:ext uri="{D42A27DB-BD31-4B8C-83A1-F6EECF244321}">
                <p14:modId xmlns:p14="http://schemas.microsoft.com/office/powerpoint/2010/main" val="24834424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55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D5BF9-8A1D-8449-B721-1A800A099E77}"/>
              </a:ext>
            </a:extLst>
          </p:cNvPr>
          <p:cNvSpPr>
            <a:spLocks noGrp="1"/>
          </p:cNvSpPr>
          <p:nvPr>
            <p:ph type="title"/>
          </p:nvPr>
        </p:nvSpPr>
        <p:spPr>
          <a:xfrm>
            <a:off x="841248" y="548640"/>
            <a:ext cx="3419540" cy="5431536"/>
          </a:xfrm>
        </p:spPr>
        <p:txBody>
          <a:bodyPr>
            <a:normAutofit/>
          </a:bodyPr>
          <a:lstStyle/>
          <a:p>
            <a:r>
              <a:rPr lang="en-US" sz="4700" dirty="0"/>
              <a:t>My Forgiveness and my</a:t>
            </a:r>
            <a:br>
              <a:rPr lang="en-US" sz="4700" dirty="0"/>
            </a:br>
            <a:r>
              <a:rPr lang="en-US" sz="4700" dirty="0"/>
              <a:t>Kindness</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4AA30010-40E1-4233-BFD3-DAEA810BEAE2}"/>
              </a:ext>
            </a:extLst>
          </p:cNvPr>
          <p:cNvGraphicFramePr>
            <a:graphicFrameLocks noGrp="1"/>
          </p:cNvGraphicFramePr>
          <p:nvPr>
            <p:ph idx="1"/>
          </p:nvPr>
        </p:nvGraphicFramePr>
        <p:xfrm>
          <a:off x="5298595" y="552091"/>
          <a:ext cx="6052158"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56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47A8F-F01A-EF40-8B60-53ECF168D6ED}"/>
              </a:ext>
            </a:extLst>
          </p:cNvPr>
          <p:cNvSpPr>
            <a:spLocks noGrp="1"/>
          </p:cNvSpPr>
          <p:nvPr>
            <p:ph type="title"/>
          </p:nvPr>
        </p:nvSpPr>
        <p:spPr>
          <a:xfrm>
            <a:off x="841248" y="548640"/>
            <a:ext cx="3419540" cy="5431536"/>
          </a:xfrm>
        </p:spPr>
        <p:txBody>
          <a:bodyPr>
            <a:normAutofit/>
          </a:bodyPr>
          <a:lstStyle/>
          <a:p>
            <a:pPr>
              <a:lnSpc>
                <a:spcPct val="90000"/>
              </a:lnSpc>
            </a:pPr>
            <a:r>
              <a:rPr lang="en-US" sz="4200" dirty="0"/>
              <a:t>My Forgiveness and my Faithfulness</a:t>
            </a:r>
          </a:p>
        </p:txBody>
      </p:sp>
      <p:sp>
        <p:nvSpPr>
          <p:cNvPr id="17"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9922303D-29B3-504A-85AD-FAD00EBC2FF1}"/>
              </a:ext>
            </a:extLst>
          </p:cNvPr>
          <p:cNvSpPr>
            <a:spLocks noGrp="1"/>
          </p:cNvSpPr>
          <p:nvPr>
            <p:ph idx="1"/>
          </p:nvPr>
        </p:nvSpPr>
        <p:spPr>
          <a:xfrm>
            <a:off x="5298595" y="552091"/>
            <a:ext cx="6052158" cy="5431536"/>
          </a:xfrm>
        </p:spPr>
        <p:txBody>
          <a:bodyPr anchor="ctr">
            <a:normAutofit/>
          </a:bodyPr>
          <a:lstStyle/>
          <a:p>
            <a:r>
              <a:rPr lang="en-US" sz="2600" dirty="0"/>
              <a:t>What is the relationship between my Forgiveness and my Faithfulness?</a:t>
            </a:r>
          </a:p>
          <a:p>
            <a:r>
              <a:rPr lang="en-US" sz="2600" dirty="0"/>
              <a:t>Am I more or less likely to forgive the one that is Faithful to me and others? Am I more or less likely to be able to offer true forgiveness when I am faithful myself?</a:t>
            </a:r>
          </a:p>
          <a:p>
            <a:r>
              <a:rPr lang="en-US" sz="2600" dirty="0"/>
              <a:t>Am I more or less able to seek and feel worthy of forgiveness when I am faithful to my Source of Faith and Forgiveness?</a:t>
            </a:r>
          </a:p>
          <a:p>
            <a:r>
              <a:rPr lang="en-US" sz="2600" dirty="0"/>
              <a:t>How can I be more faithful in my speech and behavior so that I can become more forgiving? How can my forgiveness help me to become more faithful?</a:t>
            </a:r>
          </a:p>
          <a:p>
            <a:r>
              <a:rPr lang="en-US" sz="2600" dirty="0"/>
              <a:t>Can my forgiveness be an act of my service to my Creator and Source of Faithfulness and Forgiveness?</a:t>
            </a:r>
          </a:p>
        </p:txBody>
      </p:sp>
    </p:spTree>
    <p:extLst>
      <p:ext uri="{BB962C8B-B14F-4D97-AF65-F5344CB8AC3E}">
        <p14:creationId xmlns:p14="http://schemas.microsoft.com/office/powerpoint/2010/main" val="3903502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C8237-B415-8342-9F0F-D9D8FDD90CCF}"/>
              </a:ext>
            </a:extLst>
          </p:cNvPr>
          <p:cNvSpPr>
            <a:spLocks noGrp="1"/>
          </p:cNvSpPr>
          <p:nvPr>
            <p:ph type="title"/>
          </p:nvPr>
        </p:nvSpPr>
        <p:spPr>
          <a:xfrm>
            <a:off x="635000" y="640823"/>
            <a:ext cx="3418659" cy="5583148"/>
          </a:xfrm>
        </p:spPr>
        <p:txBody>
          <a:bodyPr anchor="ctr">
            <a:normAutofit/>
          </a:bodyPr>
          <a:lstStyle/>
          <a:p>
            <a:pPr>
              <a:lnSpc>
                <a:spcPct val="90000"/>
              </a:lnSpc>
            </a:pPr>
            <a:r>
              <a:rPr lang="en-US" sz="4200"/>
              <a:t>What habits weaken my ability to forgive and seek forgiveness?</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AF37881-9719-49BC-989C-872FE0DD1C04}"/>
              </a:ext>
            </a:extLst>
          </p:cNvPr>
          <p:cNvGraphicFramePr>
            <a:graphicFrameLocks noGrp="1"/>
          </p:cNvGraphicFramePr>
          <p:nvPr>
            <p:ph idx="1"/>
            <p:extLst>
              <p:ext uri="{D42A27DB-BD31-4B8C-83A1-F6EECF244321}">
                <p14:modId xmlns:p14="http://schemas.microsoft.com/office/powerpoint/2010/main" val="31365185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678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2" name="Rectangle 2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Wave crashing underwater">
            <a:extLst>
              <a:ext uri="{FF2B5EF4-FFF2-40B4-BE49-F238E27FC236}">
                <a16:creationId xmlns:a16="http://schemas.microsoft.com/office/drawing/2014/main" id="{2A7827C5-5FA4-44B0-95C9-0B21C705A5B2}"/>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33" name="Rectangle 28">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F93BAB-F664-F142-AF80-255F32E4169C}"/>
              </a:ext>
            </a:extLst>
          </p:cNvPr>
          <p:cNvSpPr>
            <a:spLocks noGrp="1"/>
          </p:cNvSpPr>
          <p:nvPr>
            <p:ph type="title"/>
          </p:nvPr>
        </p:nvSpPr>
        <p:spPr>
          <a:xfrm>
            <a:off x="477981" y="1122362"/>
            <a:ext cx="4023360" cy="2802219"/>
          </a:xfrm>
        </p:spPr>
        <p:txBody>
          <a:bodyPr vert="horz" lIns="91440" tIns="45720" rIns="91440" bIns="45720" rtlCol="0" anchor="b">
            <a:normAutofit fontScale="90000"/>
          </a:bodyPr>
          <a:lstStyle/>
          <a:p>
            <a:r>
              <a:rPr lang="en-US" dirty="0">
                <a:solidFill>
                  <a:schemeClr val="bg1"/>
                </a:solidFill>
              </a:rPr>
              <a:t>My Forgiveness</a:t>
            </a:r>
            <a:br>
              <a:rPr lang="en-US" dirty="0">
                <a:solidFill>
                  <a:schemeClr val="bg1"/>
                </a:solidFill>
              </a:rPr>
            </a:br>
            <a:br>
              <a:rPr lang="en-US" dirty="0">
                <a:solidFill>
                  <a:schemeClr val="bg1"/>
                </a:solidFill>
              </a:rPr>
            </a:br>
            <a:r>
              <a:rPr lang="en-US" dirty="0">
                <a:solidFill>
                  <a:schemeClr val="bg1"/>
                </a:solidFill>
              </a:rPr>
              <a:t>Can I try…??</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89366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8EEEE-D3ED-BE43-A5E6-D4803B4A708B}"/>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US" sz="2900" dirty="0"/>
              <a:t>Can I try…</a:t>
            </a:r>
            <a:br>
              <a:rPr lang="en-US" sz="2900" dirty="0"/>
            </a:br>
            <a:br>
              <a:rPr lang="en-US" sz="2900" dirty="0"/>
            </a:br>
            <a:r>
              <a:rPr lang="en-US" sz="2900" dirty="0"/>
              <a:t>Regular Prayer and Meditation?</a:t>
            </a:r>
          </a:p>
        </p:txBody>
      </p:sp>
      <p:sp>
        <p:nvSpPr>
          <p:cNvPr id="2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36DA1105-1939-4E77-88C8-980BA6A96625}"/>
              </a:ext>
            </a:extLst>
          </p:cNvPr>
          <p:cNvGraphicFramePr>
            <a:graphicFrameLocks noGrp="1"/>
          </p:cNvGraphicFramePr>
          <p:nvPr>
            <p:ph idx="1"/>
            <p:extLst>
              <p:ext uri="{D42A27DB-BD31-4B8C-83A1-F6EECF244321}">
                <p14:modId xmlns:p14="http://schemas.microsoft.com/office/powerpoint/2010/main" val="3628638079"/>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920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A77EF-223A-7749-A64C-359D98F90EE9}"/>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US" sz="4000"/>
              <a:t>Can I try…</a:t>
            </a:r>
            <a:br>
              <a:rPr lang="en-US" sz="4000"/>
            </a:br>
            <a:r>
              <a:rPr lang="en-US" sz="4000"/>
              <a:t>Regular acts of Charity?</a:t>
            </a:r>
          </a:p>
        </p:txBody>
      </p:sp>
      <p:sp>
        <p:nvSpPr>
          <p:cNvPr id="2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F5954880-C9DB-4D87-9C39-85796CD18A80}"/>
              </a:ext>
            </a:extLst>
          </p:cNvPr>
          <p:cNvGraphicFramePr>
            <a:graphicFrameLocks noGrp="1"/>
          </p:cNvGraphicFramePr>
          <p:nvPr>
            <p:ph idx="1"/>
            <p:extLst>
              <p:ext uri="{D42A27DB-BD31-4B8C-83A1-F6EECF244321}">
                <p14:modId xmlns:p14="http://schemas.microsoft.com/office/powerpoint/2010/main" val="662889831"/>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225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D1A08-00C1-5348-B23B-EE9FAAD8E9DE}"/>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pPr>
            <a:r>
              <a:rPr lang="en-US" sz="6600"/>
              <a:t>Can I try…</a:t>
            </a:r>
          </a:p>
        </p:txBody>
      </p:sp>
      <p:sp>
        <p:nvSpPr>
          <p:cNvPr id="3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4A6CE"/>
          </a:solidFill>
          <a:ln w="38100" cap="rnd">
            <a:solidFill>
              <a:srgbClr val="74A6C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289C00-0093-DA4B-8AFC-E3F15277000B}"/>
              </a:ext>
            </a:extLst>
          </p:cNvPr>
          <p:cNvSpPr>
            <a:spLocks noGrp="1"/>
          </p:cNvSpPr>
          <p:nvPr>
            <p:ph idx="1"/>
          </p:nvPr>
        </p:nvSpPr>
        <p:spPr>
          <a:xfrm>
            <a:off x="640080" y="2872899"/>
            <a:ext cx="4243589" cy="3320668"/>
          </a:xfrm>
        </p:spPr>
        <p:txBody>
          <a:bodyPr vert="horz" lIns="91440" tIns="45720" rIns="91440" bIns="45720" rtlCol="0">
            <a:normAutofit fontScale="77500" lnSpcReduction="20000"/>
          </a:bodyPr>
          <a:lstStyle/>
          <a:p>
            <a:pPr marL="0" indent="0">
              <a:buNone/>
            </a:pPr>
            <a:r>
              <a:rPr lang="en-US" dirty="0"/>
              <a:t>Working on my Forgiveness out of my unconditional Love for YOU so that I can have a Relationship with YOU?</a:t>
            </a:r>
          </a:p>
          <a:p>
            <a:pPr marL="0" indent="0">
              <a:buNone/>
            </a:pPr>
            <a:endParaRPr lang="en-US" dirty="0"/>
          </a:p>
          <a:p>
            <a:pPr marL="0" indent="0">
              <a:buNone/>
            </a:pPr>
            <a:r>
              <a:rPr lang="en-US" dirty="0"/>
              <a:t>Treating others how I would want to be treated?</a:t>
            </a:r>
          </a:p>
          <a:p>
            <a:pPr marL="0" indent="0">
              <a:buNone/>
            </a:pPr>
            <a:endParaRPr lang="en-US" dirty="0"/>
          </a:p>
          <a:p>
            <a:pPr marL="0" indent="0">
              <a:buNone/>
            </a:pPr>
            <a:r>
              <a:rPr lang="en-US" dirty="0"/>
              <a:t>Judging myself before Judging others? </a:t>
            </a:r>
          </a:p>
          <a:p>
            <a:pPr marL="0" indent="0">
              <a:buNone/>
            </a:pPr>
            <a:endParaRPr lang="en-US" dirty="0"/>
          </a:p>
          <a:p>
            <a:pPr marL="0" indent="0">
              <a:buNone/>
            </a:pPr>
            <a:r>
              <a:rPr lang="en-US" dirty="0"/>
              <a:t>Loving God and others with my heart mind and strength?</a:t>
            </a:r>
          </a:p>
          <a:p>
            <a:pPr marL="0" indent="0">
              <a:buNone/>
            </a:pPr>
            <a:endParaRPr lang="en-US" dirty="0"/>
          </a:p>
        </p:txBody>
      </p:sp>
      <p:pic>
        <p:nvPicPr>
          <p:cNvPr id="17" name="Picture 4" descr="Close up of heart shaped pages of a book">
            <a:extLst>
              <a:ext uri="{FF2B5EF4-FFF2-40B4-BE49-F238E27FC236}">
                <a16:creationId xmlns:a16="http://schemas.microsoft.com/office/drawing/2014/main" id="{17A99C3D-F52B-4CB4-97F1-3EE1DCCD40B3}"/>
              </a:ext>
            </a:extLst>
          </p:cNvPr>
          <p:cNvPicPr>
            <a:picLocks noChangeAspect="1"/>
          </p:cNvPicPr>
          <p:nvPr/>
        </p:nvPicPr>
        <p:blipFill rotWithShape="1">
          <a:blip r:embed="rId2"/>
          <a:srcRect l="16523" r="1652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5874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7AC62-3202-F449-BF7D-EA9DDD6B11E3}"/>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My ability to Forgive</a:t>
            </a:r>
          </a:p>
        </p:txBody>
      </p:sp>
      <p:sp>
        <p:nvSpPr>
          <p:cNvPr id="3" name="Content Placeholder 2">
            <a:extLst>
              <a:ext uri="{FF2B5EF4-FFF2-40B4-BE49-F238E27FC236}">
                <a16:creationId xmlns:a16="http://schemas.microsoft.com/office/drawing/2014/main" id="{1FE5318A-3B58-8E47-BF39-E3A057871F78}"/>
              </a:ext>
            </a:extLst>
          </p:cNvPr>
          <p:cNvSpPr>
            <a:spLocks noGrp="1"/>
          </p:cNvSpPr>
          <p:nvPr>
            <p:ph idx="1"/>
          </p:nvPr>
        </p:nvSpPr>
        <p:spPr>
          <a:xfrm>
            <a:off x="838200" y="2586789"/>
            <a:ext cx="10515600" cy="3590174"/>
          </a:xfrm>
        </p:spPr>
        <p:txBody>
          <a:bodyPr>
            <a:normAutofit/>
          </a:bodyPr>
          <a:lstStyle/>
          <a:p>
            <a:r>
              <a:rPr lang="en-US" dirty="0"/>
              <a:t>Do I find it easy to forgive others who cause harm to me or my loved ones? If not- why not? </a:t>
            </a:r>
          </a:p>
          <a:p>
            <a:r>
              <a:rPr lang="en-US" dirty="0"/>
              <a:t>Can I think of any examples when I found it difficult to forgive?</a:t>
            </a:r>
          </a:p>
          <a:p>
            <a:r>
              <a:rPr lang="en-US" dirty="0"/>
              <a:t>How does my inability to forgive others affect my sense of spiritual, physical, emotional mental wellbeing?</a:t>
            </a:r>
          </a:p>
          <a:p>
            <a:r>
              <a:rPr lang="en-US" dirty="0"/>
              <a:t>How does my inability to forgive affect my relationship with my Creator, and with others?</a:t>
            </a:r>
          </a:p>
          <a:p>
            <a:r>
              <a:rPr lang="en-US" dirty="0"/>
              <a:t>How does my inability to forgive affect my ability to attain inner Peace?</a:t>
            </a:r>
          </a:p>
          <a:p>
            <a:r>
              <a:rPr lang="en-US" dirty="0"/>
              <a:t>How does my inability to forgive affect my ability to fulfill my life purpose? </a:t>
            </a:r>
          </a:p>
        </p:txBody>
      </p:sp>
    </p:spTree>
    <p:extLst>
      <p:ext uri="{BB962C8B-B14F-4D97-AF65-F5344CB8AC3E}">
        <p14:creationId xmlns:p14="http://schemas.microsoft.com/office/powerpoint/2010/main" val="298610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E8D1BE4-7C95-E446-AC49-658A49E7CB38}"/>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My ability to Forgive</a:t>
            </a:r>
          </a:p>
        </p:txBody>
      </p:sp>
      <p:sp>
        <p:nvSpPr>
          <p:cNvPr id="3" name="Content Placeholder 2">
            <a:extLst>
              <a:ext uri="{FF2B5EF4-FFF2-40B4-BE49-F238E27FC236}">
                <a16:creationId xmlns:a16="http://schemas.microsoft.com/office/drawing/2014/main" id="{F5ED084F-097A-2B47-80C1-FC8E7A82E2B1}"/>
              </a:ext>
            </a:extLst>
          </p:cNvPr>
          <p:cNvSpPr>
            <a:spLocks noGrp="1"/>
          </p:cNvSpPr>
          <p:nvPr>
            <p:ph idx="1"/>
          </p:nvPr>
        </p:nvSpPr>
        <p:spPr>
          <a:xfrm>
            <a:off x="838200" y="2586789"/>
            <a:ext cx="10515600" cy="3590174"/>
          </a:xfrm>
        </p:spPr>
        <p:txBody>
          <a:bodyPr>
            <a:normAutofit fontScale="77500" lnSpcReduction="20000"/>
          </a:bodyPr>
          <a:lstStyle/>
          <a:p>
            <a:r>
              <a:rPr lang="en-US" dirty="0"/>
              <a:t>How many times should I forgive someone for the same mistake? Should I forgive and forget? </a:t>
            </a:r>
          </a:p>
          <a:p>
            <a:r>
              <a:rPr lang="en-US" dirty="0"/>
              <a:t>What makes it more likely that I will be able to forgive someone?</a:t>
            </a:r>
          </a:p>
          <a:p>
            <a:r>
              <a:rPr lang="en-US" dirty="0"/>
              <a:t>Am I more able to forgive someone that I love ‘unconditionally’? How can my Love help me to be more forgiving?</a:t>
            </a:r>
          </a:p>
          <a:p>
            <a:r>
              <a:rPr lang="en-US" dirty="0"/>
              <a:t>Am I more able to forgive someone that I can relate to? How can reflecting on my own experiences help me to be more forgiving? How can seeing myself in you help me to be more forgiving? How can my Compassion and empathy help me to forgive more? </a:t>
            </a:r>
          </a:p>
          <a:p>
            <a:r>
              <a:rPr lang="en-US" dirty="0"/>
              <a:t>Am I more able to forgive someone that I consider to be ‘part of me?’ How can seeing you in me help me to be more forgiving? </a:t>
            </a:r>
          </a:p>
          <a:p>
            <a:r>
              <a:rPr lang="en-US" dirty="0"/>
              <a:t>Am I more able to forgive someone that I know is ‘sincere’ in their repentance? How can my own sincerity and my ability to see good in others help me to become more forgiving? </a:t>
            </a:r>
          </a:p>
          <a:p>
            <a:r>
              <a:rPr lang="en-US" dirty="0"/>
              <a:t>Am I more able to forgive someone that I respect? How can my Respect help me to become more forgiving? </a:t>
            </a:r>
          </a:p>
        </p:txBody>
      </p:sp>
    </p:spTree>
    <p:extLst>
      <p:ext uri="{BB962C8B-B14F-4D97-AF65-F5344CB8AC3E}">
        <p14:creationId xmlns:p14="http://schemas.microsoft.com/office/powerpoint/2010/main" val="26917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A853F46-D157-3C4D-8247-1A7E037F6417}"/>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My ability to Forgive</a:t>
            </a:r>
          </a:p>
        </p:txBody>
      </p:sp>
      <p:sp>
        <p:nvSpPr>
          <p:cNvPr id="3" name="Content Placeholder 2">
            <a:extLst>
              <a:ext uri="{FF2B5EF4-FFF2-40B4-BE49-F238E27FC236}">
                <a16:creationId xmlns:a16="http://schemas.microsoft.com/office/drawing/2014/main" id="{1CA1E182-1919-3A47-8F6E-19BF9D863988}"/>
              </a:ext>
            </a:extLst>
          </p:cNvPr>
          <p:cNvSpPr>
            <a:spLocks noGrp="1"/>
          </p:cNvSpPr>
          <p:nvPr>
            <p:ph idx="1"/>
          </p:nvPr>
        </p:nvSpPr>
        <p:spPr>
          <a:xfrm>
            <a:off x="838200" y="2586789"/>
            <a:ext cx="10515600" cy="3590174"/>
          </a:xfrm>
        </p:spPr>
        <p:txBody>
          <a:bodyPr>
            <a:normAutofit fontScale="77500" lnSpcReduction="20000"/>
          </a:bodyPr>
          <a:lstStyle/>
          <a:p>
            <a:r>
              <a:rPr lang="en-US" dirty="0"/>
              <a:t>Am I more able to forgive someone that is humble? How can my humility affect my ability to be more forgiving? </a:t>
            </a:r>
          </a:p>
          <a:p>
            <a:r>
              <a:rPr lang="en-US" dirty="0"/>
              <a:t>Am I more able to forgive someone that is actively trying to better themselves? How can my ability to ‘seek truth’ and my desire to ‘improve myself’ affect my ability to forgive? </a:t>
            </a:r>
          </a:p>
          <a:p>
            <a:r>
              <a:rPr lang="en-US" dirty="0"/>
              <a:t>Am I more able to forgive someone that actively shows me how sorry they are? How can acts of loving kindness help me to become more forgiving? </a:t>
            </a:r>
          </a:p>
          <a:p>
            <a:r>
              <a:rPr lang="en-US" dirty="0"/>
              <a:t>Am I more able to forgive someone that is faithful to me? How does my ability to be ‘loyal’ affect my ability to forgive? </a:t>
            </a:r>
          </a:p>
          <a:p>
            <a:r>
              <a:rPr lang="en-US" dirty="0"/>
              <a:t>Am I more able to forgive someone that is grateful? How does my ability to be grateful affect my ability to forgive? </a:t>
            </a:r>
          </a:p>
          <a:p>
            <a:r>
              <a:rPr lang="en-US" dirty="0"/>
              <a:t>Am I more able to forgive someone that has a forgiving nature themselves? How does my ability to seek forgiveness affect my ability to forgive? </a:t>
            </a:r>
          </a:p>
        </p:txBody>
      </p:sp>
    </p:spTree>
    <p:extLst>
      <p:ext uri="{BB962C8B-B14F-4D97-AF65-F5344CB8AC3E}">
        <p14:creationId xmlns:p14="http://schemas.microsoft.com/office/powerpoint/2010/main" val="202821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68D7267-1CDA-1249-B22A-3AEE9BABD22D}"/>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Can I be Forgiven?</a:t>
            </a:r>
          </a:p>
        </p:txBody>
      </p:sp>
      <p:sp>
        <p:nvSpPr>
          <p:cNvPr id="3" name="Content Placeholder 2">
            <a:extLst>
              <a:ext uri="{FF2B5EF4-FFF2-40B4-BE49-F238E27FC236}">
                <a16:creationId xmlns:a16="http://schemas.microsoft.com/office/drawing/2014/main" id="{461F1487-5638-F942-9A84-76E977D71CEA}"/>
              </a:ext>
            </a:extLst>
          </p:cNvPr>
          <p:cNvSpPr>
            <a:spLocks noGrp="1"/>
          </p:cNvSpPr>
          <p:nvPr>
            <p:ph idx="1"/>
          </p:nvPr>
        </p:nvSpPr>
        <p:spPr>
          <a:xfrm>
            <a:off x="838200" y="2586789"/>
            <a:ext cx="10515600" cy="3590174"/>
          </a:xfrm>
        </p:spPr>
        <p:txBody>
          <a:bodyPr>
            <a:normAutofit/>
          </a:bodyPr>
          <a:lstStyle/>
          <a:p>
            <a:r>
              <a:rPr lang="en-US" dirty="0"/>
              <a:t>Am I a ‘forgiving’ person or am I vengeful? And why? Is it just ‘Me?’ or do I ‘choose’ to be like this? </a:t>
            </a:r>
          </a:p>
          <a:p>
            <a:pPr marL="0" indent="0">
              <a:buNone/>
            </a:pPr>
            <a:endParaRPr lang="en-US" dirty="0"/>
          </a:p>
          <a:p>
            <a:r>
              <a:rPr lang="en-US" dirty="0"/>
              <a:t>Do I feel worthy of forgiveness from that which is Higher than myself or from others, when I make mistakes or cause others harm? And why? What prevents me from seeking forgiveness?</a:t>
            </a:r>
          </a:p>
          <a:p>
            <a:endParaRPr lang="en-US" dirty="0"/>
          </a:p>
        </p:txBody>
      </p:sp>
    </p:spTree>
    <p:extLst>
      <p:ext uri="{BB962C8B-B14F-4D97-AF65-F5344CB8AC3E}">
        <p14:creationId xmlns:p14="http://schemas.microsoft.com/office/powerpoint/2010/main" val="282864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F3598B-EB12-2243-B20F-E0EB58487FCD}"/>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Can I be Forgiven?</a:t>
            </a:r>
          </a:p>
        </p:txBody>
      </p:sp>
      <p:sp>
        <p:nvSpPr>
          <p:cNvPr id="3" name="Content Placeholder 2">
            <a:extLst>
              <a:ext uri="{FF2B5EF4-FFF2-40B4-BE49-F238E27FC236}">
                <a16:creationId xmlns:a16="http://schemas.microsoft.com/office/drawing/2014/main" id="{9C15877B-B85F-B947-9927-C319144B43D9}"/>
              </a:ext>
            </a:extLst>
          </p:cNvPr>
          <p:cNvSpPr>
            <a:spLocks noGrp="1"/>
          </p:cNvSpPr>
          <p:nvPr>
            <p:ph idx="1"/>
          </p:nvPr>
        </p:nvSpPr>
        <p:spPr>
          <a:xfrm>
            <a:off x="838200" y="2586789"/>
            <a:ext cx="10515600" cy="3590174"/>
          </a:xfrm>
        </p:spPr>
        <p:txBody>
          <a:bodyPr>
            <a:normAutofit fontScale="77500" lnSpcReduction="20000"/>
          </a:bodyPr>
          <a:lstStyle/>
          <a:p>
            <a:r>
              <a:rPr lang="en-US" dirty="0"/>
              <a:t>Am I worthy of forgiveness? How will repentance help me? </a:t>
            </a:r>
          </a:p>
          <a:p>
            <a:r>
              <a:rPr lang="en-US" dirty="0"/>
              <a:t>Do I carry the burden of guilt on my shoulders for all the harm that I have caused with my speech and behavior in the past? </a:t>
            </a:r>
          </a:p>
          <a:p>
            <a:r>
              <a:rPr lang="en-US" dirty="0"/>
              <a:t>How can my conscience help to direct me to repentance? </a:t>
            </a:r>
          </a:p>
          <a:p>
            <a:r>
              <a:rPr lang="en-US" dirty="0"/>
              <a:t>What is it that kills my conscience? When do I stop feeling guilty? Is it not when I ignore that voice inside which tells me that what I am doing is wrong and continue to make the same mistakes over and over while feeling the guilt? How can I wake up my conscience? Who will give it back to me? Is it too late? </a:t>
            </a:r>
          </a:p>
          <a:p>
            <a:r>
              <a:rPr lang="en-US" dirty="0"/>
              <a:t>What makes me feel more worthy of forgiveness? Am I Sincere? Am I Just? Am I Peaceful? Am I respectful? Am I humble? Am I compassionate? Am I patient? Am I faithful? Am I grateful? Am I Forgiving?  Am I able to take responsibility for my own behavior to the best of my ability? </a:t>
            </a:r>
          </a:p>
          <a:p>
            <a:r>
              <a:rPr lang="en-US" dirty="0"/>
              <a:t>How does my ability to Give, affect my ability to feel ‘worthy’ to Receive?</a:t>
            </a:r>
          </a:p>
        </p:txBody>
      </p:sp>
    </p:spTree>
    <p:extLst>
      <p:ext uri="{BB962C8B-B14F-4D97-AF65-F5344CB8AC3E}">
        <p14:creationId xmlns:p14="http://schemas.microsoft.com/office/powerpoint/2010/main" val="105692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B6B23F0-A0CA-B544-99C7-F1827082EB20}"/>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Can I be Forgiven?</a:t>
            </a:r>
          </a:p>
        </p:txBody>
      </p:sp>
      <p:sp>
        <p:nvSpPr>
          <p:cNvPr id="3" name="Content Placeholder 2">
            <a:extLst>
              <a:ext uri="{FF2B5EF4-FFF2-40B4-BE49-F238E27FC236}">
                <a16:creationId xmlns:a16="http://schemas.microsoft.com/office/drawing/2014/main" id="{3FF7B530-F3DD-1B47-AF99-85D25C1B6551}"/>
              </a:ext>
            </a:extLst>
          </p:cNvPr>
          <p:cNvSpPr>
            <a:spLocks noGrp="1"/>
          </p:cNvSpPr>
          <p:nvPr>
            <p:ph idx="1"/>
          </p:nvPr>
        </p:nvSpPr>
        <p:spPr>
          <a:xfrm>
            <a:off x="838200" y="2586789"/>
            <a:ext cx="10515600" cy="3590174"/>
          </a:xfrm>
        </p:spPr>
        <p:txBody>
          <a:bodyPr>
            <a:normAutofit fontScale="85000" lnSpcReduction="20000"/>
          </a:bodyPr>
          <a:lstStyle/>
          <a:p>
            <a:r>
              <a:rPr lang="en-US" dirty="0"/>
              <a:t>Who is it that can forgive me? Am I able to forgive myself? What makes me worthy of being able to forgive myself? How can I forgive myself if I cannot forgive others? </a:t>
            </a:r>
          </a:p>
          <a:p>
            <a:r>
              <a:rPr lang="en-US" dirty="0"/>
              <a:t>Is there Anything that is more Forgiving than Me? How can having Faith in something that is Higher than Myself affect my ability to seek True forgiveness? How can Humility help me to seek forgiveness?</a:t>
            </a:r>
          </a:p>
          <a:p>
            <a:r>
              <a:rPr lang="en-US" dirty="0"/>
              <a:t>Who is The Most Forgiving One? Am I loved unconditionally? Am I able to refuse responsibility and yet still be forgiven? Is this Justice?</a:t>
            </a:r>
          </a:p>
          <a:p>
            <a:r>
              <a:rPr lang="en-US" dirty="0"/>
              <a:t>Do I want my sins to be ‘forgotten?’ once I am forgiven? Do I want another chance to make my Relationship work? How many times am I permitted to make the same mistake again? How can Penitence help me feel more worthy of forgiveness?</a:t>
            </a:r>
          </a:p>
          <a:p>
            <a:r>
              <a:rPr lang="en-US" dirty="0"/>
              <a:t>Do I feel more worthy to be forgiven when I sin out of ignorance or while I know that what I am saying or doing is wrong? Why? How can perseverance in seeking Truth and pursing Justice help me feel more able to repent and mend my ways? </a:t>
            </a:r>
          </a:p>
          <a:p>
            <a:endParaRPr lang="en-US" dirty="0"/>
          </a:p>
        </p:txBody>
      </p:sp>
    </p:spTree>
    <p:extLst>
      <p:ext uri="{BB962C8B-B14F-4D97-AF65-F5344CB8AC3E}">
        <p14:creationId xmlns:p14="http://schemas.microsoft.com/office/powerpoint/2010/main" val="32788028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2853</TotalTime>
  <Words>4270</Words>
  <Application>Microsoft Macintosh PowerPoint</Application>
  <PresentationFormat>Widescreen</PresentationFormat>
  <Paragraphs>238</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Modern Love</vt:lpstr>
      <vt:lpstr>The Hand</vt:lpstr>
      <vt:lpstr>SketchyVTI</vt:lpstr>
      <vt:lpstr>My Forgiveness</vt:lpstr>
      <vt:lpstr>My Forgiveness</vt:lpstr>
      <vt:lpstr>My Forgiveness</vt:lpstr>
      <vt:lpstr>My ability to Forgive</vt:lpstr>
      <vt:lpstr>My ability to Forgive</vt:lpstr>
      <vt:lpstr>My ability to Forgive</vt:lpstr>
      <vt:lpstr>Can I be Forgiven?</vt:lpstr>
      <vt:lpstr>Can I be Forgiven?</vt:lpstr>
      <vt:lpstr>Can I be Forgiven?</vt:lpstr>
      <vt:lpstr>Can I be Forgiven?</vt:lpstr>
      <vt:lpstr>My Forgiveness and my Physical Health</vt:lpstr>
      <vt:lpstr>My Forgiveness and my Mental Health</vt:lpstr>
      <vt:lpstr>My Forgiveness and my Spiritual Health</vt:lpstr>
      <vt:lpstr>My Forgiveness and my Emotional Health</vt:lpstr>
      <vt:lpstr>My Forgiveness and my Emotional Health</vt:lpstr>
      <vt:lpstr>My Forgiveness and my Emotional Health</vt:lpstr>
      <vt:lpstr>My Forgiveness and my Relationships</vt:lpstr>
      <vt:lpstr>How can my ability to forgive others help my Relationships?</vt:lpstr>
      <vt:lpstr>How can my seeking of forgiveness help my Relationships?</vt:lpstr>
      <vt:lpstr>What will help me ….</vt:lpstr>
      <vt:lpstr>My Forgiveness and my Respect</vt:lpstr>
      <vt:lpstr>My Forgiveness and my Humility</vt:lpstr>
      <vt:lpstr>My Forgiveness and my Love</vt:lpstr>
      <vt:lpstr>My Forgiveness and my Gratitude</vt:lpstr>
      <vt:lpstr>My Forgiveness and my Honesty/ Sincerity?</vt:lpstr>
      <vt:lpstr>My Forgiveness and my Patience</vt:lpstr>
      <vt:lpstr>My Forgiveness and my Courage</vt:lpstr>
      <vt:lpstr>My Forgiveness and My  Compassion</vt:lpstr>
      <vt:lpstr>My Forgiveness and My Peace</vt:lpstr>
      <vt:lpstr>My Forgiveness and My Truth</vt:lpstr>
      <vt:lpstr>My Forgiveness and my Discipline</vt:lpstr>
      <vt:lpstr>My Forgiveness and my Justice</vt:lpstr>
      <vt:lpstr>My Forgiveness and my Kindness</vt:lpstr>
      <vt:lpstr>My Forgiveness and my Faithfulness</vt:lpstr>
      <vt:lpstr>What habits weaken my ability to forgive and seek forgiveness?</vt:lpstr>
      <vt:lpstr>My Forgiveness  Can I try…?? </vt:lpstr>
      <vt:lpstr>Can I try…  Regular Prayer and Meditation?</vt:lpstr>
      <vt:lpstr>Can I try… Regular acts of Charity?</vt:lpstr>
      <vt:lpstr>Can I 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Forgiveness</dc:title>
  <dc:creator>Lale Tuncer</dc:creator>
  <cp:lastModifiedBy>Lale Tuncer</cp:lastModifiedBy>
  <cp:revision>44</cp:revision>
  <dcterms:created xsi:type="dcterms:W3CDTF">2021-07-31T15:57:58Z</dcterms:created>
  <dcterms:modified xsi:type="dcterms:W3CDTF">2021-08-02T15:34:34Z</dcterms:modified>
</cp:coreProperties>
</file>